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1"/>
    <p:sldMasterId id="2147483679" r:id="rId2"/>
  </p:sldMasterIdLst>
  <p:sldIdLst>
    <p:sldId id="256" r:id="rId3"/>
    <p:sldId id="257" r:id="rId4"/>
    <p:sldId id="258" r:id="rId5"/>
    <p:sldId id="304" r:id="rId6"/>
    <p:sldId id="259" r:id="rId7"/>
    <p:sldId id="273" r:id="rId8"/>
    <p:sldId id="274" r:id="rId9"/>
    <p:sldId id="296" r:id="rId10"/>
    <p:sldId id="297" r:id="rId11"/>
    <p:sldId id="298" r:id="rId12"/>
    <p:sldId id="299" r:id="rId13"/>
    <p:sldId id="300" r:id="rId14"/>
    <p:sldId id="301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76" r:id="rId35"/>
    <p:sldId id="277" r:id="rId36"/>
    <p:sldId id="260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302" r:id="rId49"/>
    <p:sldId id="303" r:id="rId50"/>
  </p:sldIdLst>
  <p:sldSz cx="20104100" cy="11309350"/>
  <p:notesSz cx="20104100" cy="1130935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Segoe Print" panose="02000600000000000000" pitchFamily="2" charset="0"/>
      <p:regular r:id="rId59"/>
      <p:bold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  <p:embeddedFont>
      <p:font typeface="Segoe UI Black" panose="020B0A02040204020203" pitchFamily="34" charset="0"/>
      <p:bold r:id="rId65"/>
      <p:boldItalic r:id="rId6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02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7EB20DC-4342-443B-ABE2-6DF6E9C7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" y="145"/>
            <a:ext cx="20100254" cy="11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0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F7769-E05F-42F7-ABF6-92882F89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9040DA0-137A-49C3-959F-78555839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FDB823-2028-4045-BDCD-DFA8C3C80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FA648E-2E3C-4332-84E8-F403103A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90E00B-6B50-4AD3-86F4-3D643EA5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E9CAEB-0025-4C16-AE85-2D7ADCEB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8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ks de ativida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35FC2-72E0-4DCE-A8E8-77741ACA0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157" y="2225675"/>
            <a:ext cx="17339786" cy="2185952"/>
          </a:xfrm>
          <a:prstGeom prst="rect">
            <a:avLst/>
          </a:prstGeom>
        </p:spPr>
        <p:txBody>
          <a:bodyPr/>
          <a:lstStyle>
            <a:lvl1pPr>
              <a:defRPr sz="88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ACTIVITY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0FD6EE3-FAB9-40EF-A7B4-C75EBF38C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8650" y="8397875"/>
            <a:ext cx="16383000" cy="1219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53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CED826-E392-4464-A9B9-0672B055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altLang="pt-B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8ADC44-9271-456C-9248-934B5820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altLang="pt-B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C81D8F-D95D-4479-B392-61B45E0C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54ECD-F819-436E-B30A-F54BA6DC17AA}" type="slidenum">
              <a:rPr kumimoji="0" lang="tr-T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tr-TR" altLang="pt-B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637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07808" y="3513230"/>
            <a:ext cx="17088485" cy="2769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015615" y="6408632"/>
            <a:ext cx="14072870" cy="276999"/>
          </a:xfrm>
        </p:spPr>
        <p:txBody>
          <a:bodyPr/>
          <a:lstStyle>
            <a:lvl1pPr marL="0" indent="0" algn="ctr">
              <a:buNone/>
              <a:defRPr/>
            </a:lvl1pPr>
            <a:lvl2pPr marL="753969" indent="0" algn="ctr">
              <a:buNone/>
              <a:defRPr/>
            </a:lvl2pPr>
            <a:lvl3pPr marL="1507937" indent="0" algn="ctr">
              <a:buNone/>
              <a:defRPr/>
            </a:lvl3pPr>
            <a:lvl4pPr marL="2261906" indent="0" algn="ctr">
              <a:buNone/>
              <a:defRPr/>
            </a:lvl4pPr>
            <a:lvl5pPr marL="3015874" indent="0" algn="ctr">
              <a:buNone/>
              <a:defRPr/>
            </a:lvl5pPr>
            <a:lvl6pPr marL="3769843" indent="0" algn="ctr">
              <a:buNone/>
              <a:defRPr/>
            </a:lvl6pPr>
            <a:lvl7pPr marL="4523811" indent="0" algn="ctr">
              <a:buNone/>
              <a:defRPr/>
            </a:lvl7pPr>
            <a:lvl8pPr marL="5277780" indent="0" algn="ctr">
              <a:buNone/>
              <a:defRPr/>
            </a:lvl8pPr>
            <a:lvl9pPr marL="603174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561A3-FA5F-420A-A22F-FF9E888FA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8DBDA8C-33DE-40CF-8522-DA761979DF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326B16-A181-433B-8FD2-973EF80097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0F231-5D16-423F-8F42-CE9ACEAB6FA7}" type="slidenum">
              <a:rPr kumimoji="0" lang="es-ES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altLang="pt-B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897564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tor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05A30-5ADC-4AB2-AFF3-739115786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0" y="7483475"/>
            <a:ext cx="9982200" cy="2133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MONITORIA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6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FE6E6-AFE1-4F9A-A75C-5C11894EF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5357B0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FB078A-C813-4584-BFDA-80106B95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053122"/>
            <a:ext cx="17339786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6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616B2-7F24-485B-8176-6B684EBF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3633364" cy="47043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8800">
                <a:solidFill>
                  <a:srgbClr val="5FDF9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292B-BB95-4A16-BAA8-FDC2F83BC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D37CD-6762-409D-9A09-8A7619CC5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187EB8-C25E-457D-B0F3-76649DC87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0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DE5A6-B3EC-4E1C-B864-89F808094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776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B94B70-A43B-4CEF-BB78-3693F191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55C00A-91B7-4B30-87DB-22400BCEB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6A2"/>
                </a:solidFill>
              </a:defRPr>
            </a:lvl1pPr>
            <a:lvl2pPr>
              <a:defRPr>
                <a:solidFill>
                  <a:srgbClr val="FF46A2"/>
                </a:solidFill>
              </a:defRPr>
            </a:lvl2pPr>
            <a:lvl3pPr>
              <a:defRPr>
                <a:solidFill>
                  <a:srgbClr val="FF46A2"/>
                </a:solidFill>
              </a:defRPr>
            </a:lvl3pPr>
            <a:lvl4pPr>
              <a:defRPr>
                <a:solidFill>
                  <a:srgbClr val="FF46A2"/>
                </a:solidFill>
              </a:defRPr>
            </a:lvl4pPr>
            <a:lvl5pPr>
              <a:defRPr>
                <a:solidFill>
                  <a:srgbClr val="FF46A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5D058B-C83A-453D-84EC-48F962A25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E136AE-EA31-438E-8808-35656B7DB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6A2"/>
                </a:solidFill>
              </a:defRPr>
            </a:lvl1pPr>
            <a:lvl2pPr>
              <a:defRPr>
                <a:solidFill>
                  <a:srgbClr val="FF46A2"/>
                </a:solidFill>
              </a:defRPr>
            </a:lvl2pPr>
            <a:lvl3pPr>
              <a:defRPr>
                <a:solidFill>
                  <a:srgbClr val="FF46A2"/>
                </a:solidFill>
              </a:defRPr>
            </a:lvl3pPr>
            <a:lvl4pPr>
              <a:defRPr>
                <a:solidFill>
                  <a:srgbClr val="FF46A2"/>
                </a:solidFill>
              </a:defRPr>
            </a:lvl4pPr>
            <a:lvl5pPr>
              <a:defRPr>
                <a:solidFill>
                  <a:srgbClr val="FF46A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CFCD6-0963-4DE8-AE46-D3BB69D0ED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78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C7BB-85FB-4EF7-AB17-4913B678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E0375-E848-4AF8-A869-4E85383B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16BF5E-45FA-4211-93CD-C6B3C6545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81BB8F-5779-46E4-B8C4-9EC38DAC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9CCED-522B-46F1-A169-10082096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5F18A1-FD7B-4AC8-BDB1-5E18513B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5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30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1507846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5357B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rgbClr val="5357B0"/>
          </a:solidFill>
          <a:latin typeface="+mn-lt"/>
          <a:ea typeface="+mn-ea"/>
          <a:cs typeface="+mn-cs"/>
        </a:defRPr>
      </a:lvl1pPr>
      <a:lvl2pPr marL="1325423" indent="-571500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rgbClr val="5357B0"/>
          </a:solidFill>
          <a:latin typeface="+mn-lt"/>
          <a:ea typeface="+mn-ea"/>
          <a:cs typeface="+mn-cs"/>
        </a:defRPr>
      </a:lvl2pPr>
      <a:lvl3pPr marL="1965046" indent="-457200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rgbClr val="5357B0"/>
          </a:solidFill>
          <a:latin typeface="+mn-lt"/>
          <a:ea typeface="+mn-ea"/>
          <a:cs typeface="+mn-cs"/>
        </a:defRPr>
      </a:lvl3pPr>
      <a:lvl4pPr marL="2718969" indent="-457200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rgbClr val="5357B0"/>
          </a:solidFill>
          <a:latin typeface="+mn-lt"/>
          <a:ea typeface="+mn-ea"/>
          <a:cs typeface="+mn-cs"/>
        </a:defRPr>
      </a:lvl4pPr>
      <a:lvl5pPr marL="3472892" indent="-457200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rgbClr val="5357B0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98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5.wav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8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9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77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945950" y="9352487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5" name="AutoShape 2" descr="data:image/jpeg;base64,/9j/4AAQSkZJRgABAQAAAQABAAD/2wCEAAkGBhQQEBQSEBAUExEUGBQVFhUYEhYYGRcWGhgYFhQYGBgXHSYeHBojGhgVIS8gIycpLCwsGB8xNTAqNyctLCkBCQoKDgwOGg8PGi4kHiIqLS0wLCspLyksKiw1LCwpLyouLTUsLCwpNSksLCwsLzUsKSwqLCwtLCwsKSwpLCwsLP/AABEIARMAtwMBIgACEQEDEQH/xAAcAAEAAgIDAQAAAAAAAAAAAAAABgcEBQEDCAL/xABHEAACAQMDAQYEAggDBAgHAAABAgMABBEFEiExBgcTIkFRMmFxgRSRI0JSYoKSocEzctEVorGyNHOTlKPS0/AIFiRDRFVj/8QAGgEBAAMBAQEAAAAAAAAAAAAAAAIDBAUBBv/EAC4RAAICAQMCBAQGAwAAAAAAAAABAgMRBBIhMUEFE1FhcZGx0RQiM0KB8COhwf/aAAwDAQACEQMRAD8AvGlKUApSlAKUpQClKUApSlAKUpQClKUApSlAKUpQClKUApSlAKUpQClKUApSlAKUpQClKUApUE7Qd7ttp981neRyoAEYTKA64YZyyjzDByOA3SphperRXUSzW8qyxN0ZWBHzHyI9QeRQGXSlKAUpSgFKUoBSlKAUpSgFKUoBSlKAUpSgFKUoBXBqve+3VZLewhMEzwyvcworoxVh5ZCehGRx0rp7Fd4MqznT9V2/iQC0NwBhbhF5Ix0EmAemM4IwD8UXOKkot8skotrd2IYnaPVVvL+5srkyQxXc6C1kJdWVWPCA/DxjhSp9varb7D9s4tVtRPENjA7JYycmOQdRn1HIIPqD6HIFX9g4z+CWRhhp3lmP8bnH9AK1bXV9p2oXS6bESL2NTuK+SN88yZPl3D9JjP7fQ9DydP4kp6iymeEo9H8OGb7dG40wsj1fU2F/Mt52ivmwskMUS27ZAKkjYGUg8fGsn8tY/wCl0Gf8bZbms2IFzbZO3aTjcuehGeD6H3UkDadlezosoSpbfK53yyc+Zvvzgc9fcn1rbXECyIyOMowKsPcEYI/KuLd4s46zfW/ycLHqvX7HRr0Ken2TX5uvwLJ03UUuIY5oWDRyKrq3upGR9D8vSurS9egujKLeZZDC5jkCn4XHUH/UccH2qh+znb26srSbSLWN5LxZpUik42xQnq31DbiM8DdnnGDuO5a0ey1e6sy+8NbRysccF1Kf+q4zX1ytg5KKfLWf4OA65JOWOE8F30pSrCApSlAKUpQClKUApSlAKUpQClKUArrmnVBudgqjHJIA5OByfmQK7DVMd6Gp3OpXT2djKqR2RieQkkCSc+ZVyAchAOh43Zz0FQssjXHdN4RKEJTe2KyzI73778VqWn2CHPhsbmYegH6mfntV/wCce9dPabQFvYChO2RfNFJ6o46HI5weh/1ArH7PdnHhklubqc3F5NjfIR0Ax5Vz6cL6DhQABisvXe0UNkm+d8E/Cg5dv8o/ueK+Q1+slqNVH8Nzt6Y7vufQ6XTxqofnd+pmWFoIYo4l6IqoP4QB/asW/wC0VtbnE1xGh/ZLZb+UZP8AStRZ6LqOq+aRjp9meijPjSL/AEIB+e0fJqk2k91+n24/6MJm9XmPiE/Y+UfZRXsPClndqJcvsvuJax9Ko8er+xrLHtVazttiuY2Y9FyVJ+gYDP2ra12ap3b6fcJta0jjPo0QETD7pwfuDUcl7B6hZc6feC4iHSC4649lfp/VK8t8Jrl+jPHtL7r7HsdbNfqR+X2N0VRNzkKvGXbAHAHVj64A9faunuXtDc3V9qZBEchEEOfVEwWP9Ivvu9qg/aC9u5JIYdTifT7GWQJLIi+JnHJywPT+2Th9uK9B6Fp8MFtFFahRAiAR7TkFeobP62c53euc+tdfwrQS06dljzJ8euEc7X6pW4hBcIz6UpXbOYKUpQClKUApSlAKUpQClKUApSlAKojsW5aXUWf/ABDezl/z/wBd1Xq7gAknAHJJ9BVCvLJFf3d7Z2lxNptyfE3rGAd/V5I0J3NGWLnOBkN8ued4nTK7TShHrx9TZorFXcpS6Gf2s7QvaLGsMfiTzt4cQPChuAN33YYHH14rZdk+7oQv+Kv3/E3pwcnlIj6BB0JH7WMD9UDqYtNqEep6lpsdu++NHa4cgHyhCGwwPIP6MjH7w96t6uZo6fw9EVjEnnPr16HQun5tj5yl09BUbutWvJ5nSwigEMRKvPOZNryDh0iWPkhTwWPGQR6VJK0KWs1xcvaWc4tYrWKMvIIkkYySbvCjCvxtCruY9TuHIzmtlMdzwupRbLass29i8hT9OiLJ0IRy6n5gsqn7EcfOl88gjYworyD4Vdyik5GcsASOM+hrD0DUnmjdZlC3EMjwTKudviJjzLnnYylXHyb5V8a1cytLb2ts4jmuGfMpUN4UUa7pXCngtyijPGX56V4oNz245PXNKG4xYrtL9JLS+tWhkK5aF2DB0zjxIZF4YA45GCpxkDIzq+7rV5NLvjo105aFwZLKU+q8kx/0bj0ZWA+IVurIyR3bWl2yzSxKJ4J9ioZIXzGxKrwJFbKttwCGU4FaPvX01jZrdw8XFlIkyMOoG5Qw+mdjfwVprk67Nj7mecVZDci3KVgaDqou7WG4X4Zo0kA9tygkfYkj7Vn10DCKUpQGJquqx2sLzzuEijUszH0A+nJPoAOSSBUQ7H97ltqVz+GSKaF2VniMiqBKozkrgnnAY4/dPPFafvmmNzPp+mKxC3MviTYPPhx4/pzIfqgrX69CE17RkhUKVEgwBjEQBAUfIKHAqDniSj6k1DMXIuKlYmp6rFaxNNcSpFEgyzM2APYfU+gHJqJaB3xafe3QtYXkDtkIzx7UkI5wpJyCRnG4DP1qZAnFKUoBSlKAUpSgI93hyMuk3xT4vw835bCGP5Zque1R1GyU3ltcRm0g2BbQRjBt1CqGZsZ3epx8I6HjFXDeWiyxvHIu5HVkYe6sCrD7gmqg1Hs/LchNKuLxoDbhwwXhru3A220qk/EBjDr7g59KouXR9u5dU+q7m/0DSbWSUalbIFe5iXJGMEMQxJA6PkYY+u33zmQ1p+yOgGws4rYyeL4e/wA+3bnc7PgDJwBux1rcVy5vLOlBYRxVTa87w61LNGWEyz2GzDMMq6woUwOCGG9TVtVGNU0+ODUodRktjPGqeE5WNpHhYEtDOqKCWAy6nAJGVI6Vq0Nsa7HuWcpoo1UHKHHZmxWPZq9+B0eOylI/eKzRE/dYk/Koh3ltIt5aGOeWHMNyN0cjIchojjK+mdpx+6KkdnfhWvdSuQ0McpTYHUhlt4V2Rll6hndpGC9fOo61q+0cMWqwKyQytJaSq0tsweGZo2X9LF1BBeM5Ug4JUD3q2ucYalWNZinyVSi3Rt7mwbUHmbQ7mT/FuLedZD0zut0mJwPTfGCB8623aG1EtpcRkZ3wzL+aNj+tYEN0t7eQSQwyRWlnC8cfiQtFulk2KQqOAdscabc4xl8DOK2Gv3IjtLhycBIZmz9EY1TqGnasFlCxW8nT3J3JfQ7XJyV8ZPsJXx/TFTqoJ3I25TRLbIwWMzfYyvj+gFTuukc8q3tr2y1H/a3+z9OMEZSETZlGfF9SoJBxjpgY6MSfbO7Ld7SOZYNVRbG7gUs4Y4jdQMloyc84525ORypbnH13pdj5pmh1HTxm+tM4Tr4sXJKY9SMt5fUOw64qLPBZdpYVLF4LuAHcoxvjzwVO4YePdyOhB/ZJIqqc3B5fQthBTWF1Pk66dY1y1vLS2m/B2yyRNM6hVbIk5H3YcZJ9wK+NYubuy1o6lLp73NrFH4URjcZRCPNIQATnzS8EAebr61kdmdUudOvY9LvWWWKRT+FnC7eFzhGH2IwckHHJBGLCrJZc4z3Y7GqFSlDbkra3L9pbs3M4ZNLt22wQE4Mr45Z9p64Izg8AhQfiNZNhbpqOv28dqii00sMzsigL4p6Iu3j4lUY/ceuzvYvbm1slayYQxbis5QAOA+Au3jjJLZIIOSvPJrK7F9v9C0y3W2guz1y8jW8wMjngsx2cewHQAfer6s2PzH/CKLMQWxFsUrHsNQjuI1lgkSWNvhdGDKfoRWRWkzilKUApSlAKqzvr0xVewv3D+HBN4UzIzIyxyYw4ZCCCrKcY9WHvVp1ru0GiJe2sttKPJKhQ+4P6rD5q2GHzAoEaHT7JYkARncHne8rSM3z3OScY9uKyqgfYTXJLaVtI1Dy3UHlhY9Joh8G0nqQvT3X5qanlcW2DhJpnXrmpRyjT67c3K4/DIpVFMkhYgFgpH6KMngMw3ncRgbQON2R06P21tbkJiQxSOqusUymJyrDKlQ/DgjkFCRW3vId8boOrKyj6lSB/xqmtG71ZI7aO0vrS2vLeNVjVJUCMoQbQMlWQkYxnaDx1rRp6Vcmu6K7JSg+OS5rm0WTb4ihgrK4BHG5fhbHuDyPY4PUCse10oJcTThiWmWFSuOAsQbH1JLtz7YHpk1rB2z0rbxY6janrttr1gn2HjKoH0UVxP2z0sjBs9Suf3bi+fZ9wJmBH1Bq78DZ0/wCEfMk/2MtOG7RyypIrMhAYKwJUnoGAPB+tQ/vY1Nls1tYubi9dII1HUjcC/wCflX+OnYO8iFvdX/gR2VvLJuWNcbEihjWPdkKM5cSHOMkn1p3e6c+rag2rzoVtod0VkjeuMhpMfLLfxMf2Kqqo/wAvsiNlv+P3ZZfZ/SRaWsFuvIhjSPPvtUAn7nJ+9bClK6JgODVP6ZKtv2m1GKQ4a4WJ4uMbgEV2A+eN38hqX94PeJHpqCONfGvpeIYFySSeAzgchc9B1Y8D1Ig+n2y6RDLqmqyeLqE+c8gkEjIhj9M4A3EcKBgcDmi9rbt7supT3buyNz2j7NyT6jZ3bSxJa2YeRtxIbdySckbdnlTqRjDVq7zvHmuZWg0a0Nyy8NO+VhX6ZIz9SRn0BrVWvbW11S0kttXn/Cy+Lkookj8i4ZASwYddwIPsD15rdN3jaXYQrFauHC8JDBGxyf8AMwAyT1JJJ+dZNjXDjlr5GrcnynhP5nfPcmKwcdopLcpJIFCxq+McMq4QbiwZScjoBya+JO02ieDtL2Zjxjb4Azj22hN396+uyvYq41S5XUdYi2Qpn8NZMMgD9qRWH0OCMsQMgKADOR3e6cG3f7Otc9f+jx4/LGK0LT5XLx8OhQ78PhfMgncda5nv57ZHi06R1WBGJwzDduYZJ6DAPX4gMnbVuV8RQqihUUKoGAAAAB6AAdBX3WozClKUApSlAKUpQEW7c938Gqxr4hMU8fMU6fGh6/LcucHGR7gg81ArftXd6TKtrraExk4ivkBZXH7+Bkn343D1B+KrmqNdru0emwxtFqM0Gxh5onw7Eeh8NQW+hAqE64zWGThNweUdVtdJKivG6ujDKsrAgj3BHBqG65oL2rSzQrHLaSEySwO6J4bsfO8bSeQqx5KMRyeDziq41jX7W0lZtAu76MMcmIoDCfmC7buP3kY/Os3Su+W6T9HfQR3MbDBG0I5B46AbGHy2/es9ULKJ7q2bo6jjdjHv2PrX+ze8eJZ2N3G/GY/wzGJh6lWTcin6HaflXVpXYGeRfFu8Wdoo3SSyMobb+4oJwT6FsdeMnis3VNftvCaWDs5t2gs0k0WyFfYkKApySABkZ4xUOu+0lzeMnjbHgiI22w/RQqB0GyIqQPnnPzrZLVWyXaP9+I86cntjznsv79Cy9K0t9fdLe3V7bQ7UqueQ05Tooz/7XOTliALrsrJIY0iiQJGihVVRgKo4AArz1B3yalFGI4YLKKNBhUSFgFA6ADxCK32ga5rupW6zxahaxRuWH+EN6lSQQR4ZAPr16EVSpQiuHwZrKbU/zxabLpubpIkLyOqIoyzMwVQPck8Cq07Q97pnc2mhxG6uDwZ8foYh03ZON2Pc4Xp8XStFf9gVOJtc1eWdRzteTwo8+y7iT9kCmvi07XB//o+zlh4hHWXw9sSfvMWwWP70hH0bpUfN3cQWfoR8rbzN4+p2xWdvoitfajN+J1GbJ3Zy7MeCsQboPQuccccDynZ9j+xE+o3C6lrCbQvNraEHbGvUM6n7HB5J5PQCtt2O7qRDKL3Upfxl+cHc3McRHTYCOSPQkAD0A61YQqUK8Pc+WRnPKwuEavVey1pdHdc2kEzD9Z4kZvpuIziuNM7KWdsd1vZwRN+0kKK38wGf61taVaVilKUApSlAKUpQClKUArF1PU47aF5p3EcUYLOx6AD/AIn0AHJJAFZVVT3uSG8v9P0vcRDKzTzAEjcqZwMj5LJ9yD6CvG8LJ6ll4MGftNqOvMRZM2n6bkr4xB8aUA4O3Bz9lIA5BY9K64+y2jaYc3UkUk3Um4kEjk+/hDj/AHT9aye2N3O9zaaRp7C3a4UlpF48OFAwwmOnlR+mDwACMmt5Z9xunR27xtG8s0iMpndiXDEfGg+EEHkcfUmsyUrVlvC9jQ3Gp4Syym+3WrWk+oJLYuGjaJUcLG0YDrkDAZRxtCenpWpmt1fhhmpiO4TUjLsD2yxoTtlLnzD0O1VLZ+R/P1qJ9ouzb2d/LaSTmVoRGWZQVG5kVyAD7bsfavJ1Y5z0OnotXHHk7d25/BGN+FO0J4shiBB8MuduR08vSuue0IO+LhvUehrLpWfzZZO3+Bp2tRjj3XVHRYzSTBvDt5ZNmN+xC+3PTOBwPrUg7uEu7i5fT7e+exWTfLjwstuUDcB0ZTtHuB5ffFanT9Qms51urR9k6fk49VYeoPt/fBr0h2D7ZQ6rbieNQsy+SVDy0bdSM9Sh6g+v1BA11KEllI+d8QlqIyULXnHRke0vuNs1cS3ss99L6mWQhT/Cp3H6FiKsCw06OBBHBEkUa9ERQqj6BRisilaDlClKUApSlAKUpQClKUApSlAKUpQCqp72V/Canpmot/gqzW8reih84J/haU/w1a1Vj32X7Sx22lwqrTXsg5YZ8NEIJb5HPr7K/vXksNcnscp8Ef7b6o9lrmn3UUDXDiGZBCh8zk+IvBAPTxM9D0rdHvfvY/NcaBcpEOWZZCxA9TjwgPzIrZ9ktJmgtIY7xo5Z4gyLIoJwnRRuYA524B6dB161u6561PlralnBuen3vc+53dke3NrqkZe1lyy/HGw2yJ7bl9vmCR8687drrrxdW1B//wC7oPohMY/ooq0u0fdzHPOLmG5ksZCGEzw+XxEPJJwwweOTzn1HGapOx53kMXy7HcerfvHPqev3q6VynW8F/h9Ljqo59zJpSlYz64VsOy3aeTSrxLqPJiPknjH68ZPP8Q6g+49ia19cMoIIPQ8VOubg8mTV6aOorcH17fE9aWN6k8SSxMHjkVXRh0KsMg/ka76p7uC7UkpLpsrZaHMsOfWJj51H0Yg/xn2q4a6aeT4iUXFuL7ClKV6RFKUoBSlKAUpSgFKUoBSlKAVU/bfydp9Od/ge3ljQ+m/9N/Xzp+Yq2Khved2KbUbZGt22Xls3i27Zx5hjKZ9M4XB91XPGajJbk0Si8NMzK5qGdmO8eKb9BekWl7GdkkcnkBYdSpbgZ/ZPI9MjmpJda9bxKXkuYUUeplT/AF5+1caVcovDR1Y2RaymfWtad+JtpoN2zxo3j3Yzt3KVzjIzjPSvN2nxlAyN8SOyn6g81bR1e71y48HSZXt7SEkyXhDDe+PKqjgkfu9ecnGADV3azT5tOv54biSOaYkSOyZALOPEzgqMHzdAMc1tronsa9TyjV113qT6coUrXDWR6ofzrn/bK/sN/SovT2Lsd5eJaZ/v/wBM2FK1x1oeiH86621hvRAPqa9WmsfYhLxTTL92f4ZINA1s2F/bXYOFRwsnzibyyf7pb74r1cpyOK8UT3juMMePYV607uCx0myMkrSs0MbF2xnzDcF4/ZBC5/d5rbCuVcUpHzOsuhda519GSSlKVIyClKUApSlAKUpQClKUApSlAKUpQGi7Rdh7LUMfi7VJGHAflXA9t6ENj5ZxUfte4/So2DfhWfHo00pH5bhn71PaUBj2llHBGI4Y0jjUYVVUKqj5AcCvInbbWRe6jdXCnKSStsPvGvkjP8irXpfvU1drXSLqSMHeUEYI/V8RhEW+WAxP1xXk0VfRHMsnjOaUrg1uk8LJEVzVgd4fdauk2VtP4zvLKwSRSFAVjHvIXHPBDDn5VX9V12b0Gjg16v7o59+i2R9oyv8AK7r/AGryjXqDuOkzoluP2WnH/jOf71RqeqJIntKUrKeilKUApSlAKUpQClKUApSlAKUpQClKUB03dqksbRyorxuCrKwBVlPBBB6ivM9h3cDVJLyawdYLZJmjt1feyuoyT58lgMbD0Px49KurvU7UraaVO8bgyyDwI8HJ3yZBPHqE3t/DUR7s+0dimnxwRzqskKM8yv5G3cvKwB+IDnkZ4UZxVN05QjmHUtpjGUsSKe1rsbdWk628kO6VwWRYyJCyjOWATLY8rdQOh9q+eyelGfUbWBkbzzxK42nIXeN+R8lBP2q8e6awa+urnWZ1I8QmG1U/qRLwxHz4C5HqJPerTxWlWzccSK5JZ4KO/wDiMluGNsggf8IgaQyhSVMrHbtYj4dqjjOM7z7VSg59DXrnvIuvC0m+bp+glX+dSg/5qrWa7/BdlkIyGkgCL9Z2JOP4XY/aoO+VWEu7JQhuznsVRovY69vcG1s5pVPAcIQmeh/SNhOvzr0x3XdlpdN06O3uCpl3O5CnIXcchc+pHqemT69a0Hdd210+OC00yKcNcCIZ8rBDKcySorkYJ3FunBxwasypym5dSApSlQApSlAKUpQClKUApSlAKUpQClK4dwBknAHU0BzUD77bqSPRZzExXJiViDg7GcBhke/APyJrA1vvRluZms9Cg/FTjh7g/wCBEOmc8BvXkkD239KgFhp6Sah4Pal7sTsf0JeULbEHjhk+EZ6FCF98UBndqu7a2stPg1bTmL+D+HnZZG3pKpZMHGB+sRkeoJ6EVmd51nbanJpsVrbIt/fiOYyAYZIGXJMgXAf9Y5IJAib3qE9u7w2Al0qz1E3ViSGaMgHwnV93hhxwfNgnZgZ6jOasTuH0Z5/E1O6YvKQtrCSANscaqrEADA6Kox+y3uaAtbSNKS1gjt4RiOJVRR8gMZPzPUn3JrMpSgIF343WzRLgertCg/7VGP8ARTVTdqu7rwp9NsYrmaa6ulVn3nKRJwqbU6hVAl9eicYqRd+uqXV1dppttGzokYuHRF3NI3m5wOSFX0HuT6DFO6nqU00rSXEskk3Qs7MWGPTnkY9vSgLb7YQQwX+nWmi2onm09mnlEYGWIaI4lkH63kO4npvA+VbO277b+S2ku00lDbRHa8vjkKp445HPxL0z1FUdaalLCGEUskYcbX2Oy7l9m2kZHJ4NfQ1abwfA8aTwD/8Aa8RtnXd8GdvXnp1oC9dH7/pJic6RM4QBnaCQybVPQlfD4H1apV2f75NOu2CeMbeUnHhzr4Zz7bslM/Ldn5Vq+4DRVh0rxsee5kdifXahMaD6Aq5/iNTDtJ2KtNQQrdW6OcYD4xIv+WQeYfTOPcGgN2DXNVZ3a3E1jql1ozzNPbwxiaBmPmjU+H5D7cSDjoCuQBuq06AUpSgFKUoBSlKAUpSgOu4uFjRndgqKCzMTgAAZJJPQAetVDc6ncdqLh7e1ka30iFgJpRxJcHrtAPofRTwBgtk4UbDvDvJNVv49EtnKxgCa9kH6sYwVT+qnHqXT0BrI1LuQtlxLps01jcoPI6SOy5/eBO7n5ED5HpQGk7Rdk5ezim+0u822+R4tpO42yenkJxubHp8WAcE9KgneT3tvqyLClukMC7WO7DyF8c4cjyjqPLgkdTzgavvJOpLd7NWd2kUYQ8eGydN0e0BcHHJABz154qN6ZpktzKkMEbSSucKijJJ/sPUk8AcmgO7QdElvbiO3gXdJIwUew9SzeygZJPsK9f8AZnQUsLSG1i+CJQufVj1Zj82Yk/eot3W92SaTEXkw95IAJHHRF6+Gh9s4yfUgegFTygFKUoCF9vu7z8e8dzbTm2v4P8KYZwRyQr45xknkZxuOQQcVQnbfsXqiXEtxe2ruzsWeaNd8ZPvmPhRx0IH0r1fSgPDxFcV7UvdDt5/8a2hl/wA8SP8A8wNYX/yPp/8A+utP+6w/+WgKw7v+92w0/Sba3leRp4xIGjjiYkEyuwGWwp4YetbaXt7q2peTStMa3jb/APJueMA/rKrDb+XifSrHstFgg/wbeKL/ACRIn/KBWbigIf2A7vhpokllmNxeznM07Z55ztXPOM8knknHTAAmFKUApSlAKUpQClKUArg1zSgKi7tdYgt9S1cXsqQ3b3LH9K6pmIM5XYWIBHmBwPTaelTLW+9LTbRSZL2J2H6kTCVj8sR5A/iIrv7Sd3dhqLiS7tleQDG8M6MR6AlCNw+ucV8aN3Z6baENDYxBhyGcGRgfcGUsQfpigK7117ztSEigsRa2KsHF1cL+kP8A1YHoR6LkHAywqw+xHd5baTHtgXdKwAkmbG9/XH7q5/VH3yealGKUApSlAKUpQClKUApSlAKUpQClKUApSlAKUpQClKUApSlAKUpQClKUApSlAKUpQClKUApSlAKUpQClKUApSlAKUpQClKUApSlAKUpQClKUApSlAKUpQClKUApSlAKUpQClKUApSlAKUpQClKUB/9k="/>
          <p:cNvSpPr>
            <a:spLocks noChangeAspect="1" noChangeArrowheads="1"/>
          </p:cNvSpPr>
          <p:nvPr/>
        </p:nvSpPr>
        <p:spPr bwMode="auto">
          <a:xfrm>
            <a:off x="2769039" y="-3154576"/>
            <a:ext cx="4382373" cy="658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91" tIns="75396" rIns="150791" bIns="753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data:image/jpeg;base64,/9j/4AAQSkZJRgABAQAAAQABAAD/2wCEAAkGBhQQEBQSEBAUExEUGBQVFhUYEhYYGRcWGhgYFhQYGBgXHSYeHBojGhgVIS8gIycpLCwsGB8xNTAqNyctLCkBCQoKDgwOGg8PGi4kHiIqLS0wLCspLyksKiw1LCwpLyouLTUsLCwpNSksLCwsLzUsKSwqLCwtLCwsKSwpLCwsLP/AABEIARMAtwMBIgACEQEDEQH/xAAcAAEAAgIDAQAAAAAAAAAAAAAABgcEBQEDCAL/xABHEAACAQMDAQYEAggDBAgHAAABAgMABBEFEiExBgcTIkFRMmFxgRSRI0JSYoKSocEzctEVorGyNHOTlKPS0/AIFiRDRFVj/8QAGgEBAAMBAQEAAAAAAAAAAAAAAAIDBAUBBv/EAC4RAAICAQMCBAQGAwAAAAAAAAABAgMRBBIhMUEFE1FhcZGx0RQiM0KB8COhwf/aAAwDAQACEQMRAD8AvGlKUApSlAKUpQClKUApSlAKUpQClKUApSlAKUpQClKUApSlAKUpQClKUApSlAKUpQClKUApUE7Qd7ttp981neRyoAEYTKA64YZyyjzDByOA3SphperRXUSzW8qyxN0ZWBHzHyI9QeRQGXSlKAUpSgFKUoBSlKAUpSgFKUoBSlKAUpSgFKUoBXBqve+3VZLewhMEzwyvcworoxVh5ZCehGRx0rp7Fd4MqznT9V2/iQC0NwBhbhF5Ix0EmAemM4IwD8UXOKkot8skotrd2IYnaPVVvL+5srkyQxXc6C1kJdWVWPCA/DxjhSp9varb7D9s4tVtRPENjA7JYycmOQdRn1HIIPqD6HIFX9g4z+CWRhhp3lmP8bnH9AK1bXV9p2oXS6bESL2NTuK+SN88yZPl3D9JjP7fQ9DydP4kp6iymeEo9H8OGb7dG40wsj1fU2F/Mt52ivmwskMUS27ZAKkjYGUg8fGsn8tY/wCl0Gf8bZbms2IFzbZO3aTjcuehGeD6H3UkDadlezosoSpbfK53yyc+Zvvzgc9fcn1rbXECyIyOMowKsPcEYI/KuLd4s46zfW/ycLHqvX7HRr0Ken2TX5uvwLJ03UUuIY5oWDRyKrq3upGR9D8vSurS9egujKLeZZDC5jkCn4XHUH/UccH2qh+znb26srSbSLWN5LxZpUik42xQnq31DbiM8DdnnGDuO5a0ey1e6sy+8NbRysccF1Kf+q4zX1ytg5KKfLWf4OA65JOWOE8F30pSrCApSlAKUpQClKUApSlAKUpQClKUArrmnVBudgqjHJIA5OByfmQK7DVMd6Gp3OpXT2djKqR2RieQkkCSc+ZVyAchAOh43Zz0FQssjXHdN4RKEJTe2KyzI73778VqWn2CHPhsbmYegH6mfntV/wCce9dPabQFvYChO2RfNFJ6o46HI5weh/1ArH7PdnHhklubqc3F5NjfIR0Ax5Vz6cL6DhQABisvXe0UNkm+d8E/Cg5dv8o/ueK+Q1+slqNVH8Nzt6Y7vufQ6XTxqofnd+pmWFoIYo4l6IqoP4QB/asW/wC0VtbnE1xGh/ZLZb+UZP8AStRZ6LqOq+aRjp9meijPjSL/AEIB+e0fJqk2k91+n24/6MJm9XmPiE/Y+UfZRXsPClndqJcvsvuJax9Ko8er+xrLHtVazttiuY2Y9FyVJ+gYDP2ra12ap3b6fcJta0jjPo0QETD7pwfuDUcl7B6hZc6feC4iHSC4649lfp/VK8t8Jrl+jPHtL7r7HsdbNfqR+X2N0VRNzkKvGXbAHAHVj64A9faunuXtDc3V9qZBEchEEOfVEwWP9Ivvu9qg/aC9u5JIYdTifT7GWQJLIi+JnHJywPT+2Th9uK9B6Fp8MFtFFahRAiAR7TkFeobP62c53euc+tdfwrQS06dljzJ8euEc7X6pW4hBcIz6UpXbOYKUpQClKUApSlAKUpQClKUApSlAKojsW5aXUWf/ABDezl/z/wBd1Xq7gAknAHJJ9BVCvLJFf3d7Z2lxNptyfE3rGAd/V5I0J3NGWLnOBkN8ued4nTK7TShHrx9TZorFXcpS6Gf2s7QvaLGsMfiTzt4cQPChuAN33YYHH14rZdk+7oQv+Kv3/E3pwcnlIj6BB0JH7WMD9UDqYtNqEep6lpsdu++NHa4cgHyhCGwwPIP6MjH7w96t6uZo6fw9EVjEnnPr16HQun5tj5yl09BUbutWvJ5nSwigEMRKvPOZNryDh0iWPkhTwWPGQR6VJK0KWs1xcvaWc4tYrWKMvIIkkYySbvCjCvxtCruY9TuHIzmtlMdzwupRbLass29i8hT9OiLJ0IRy6n5gsqn7EcfOl88gjYworyD4Vdyik5GcsASOM+hrD0DUnmjdZlC3EMjwTKudviJjzLnnYylXHyb5V8a1cytLb2ts4jmuGfMpUN4UUa7pXCngtyijPGX56V4oNz245PXNKG4xYrtL9JLS+tWhkK5aF2DB0zjxIZF4YA45GCpxkDIzq+7rV5NLvjo105aFwZLKU+q8kx/0bj0ZWA+IVurIyR3bWl2yzSxKJ4J9ioZIXzGxKrwJFbKttwCGU4FaPvX01jZrdw8XFlIkyMOoG5Qw+mdjfwVprk67Nj7mecVZDci3KVgaDqou7WG4X4Zo0kA9tygkfYkj7Vn10DCKUpQGJquqx2sLzzuEijUszH0A+nJPoAOSSBUQ7H97ltqVz+GSKaF2VniMiqBKozkrgnnAY4/dPPFafvmmNzPp+mKxC3MviTYPPhx4/pzIfqgrX69CE17RkhUKVEgwBjEQBAUfIKHAqDniSj6k1DMXIuKlYmp6rFaxNNcSpFEgyzM2APYfU+gHJqJaB3xafe3QtYXkDtkIzx7UkI5wpJyCRnG4DP1qZAnFKUoBSlKAUpSgI93hyMuk3xT4vw835bCGP5Zque1R1GyU3ltcRm0g2BbQRjBt1CqGZsZ3epx8I6HjFXDeWiyxvHIu5HVkYe6sCrD7gmqg1Hs/LchNKuLxoDbhwwXhru3A220qk/EBjDr7g59KouXR9u5dU+q7m/0DSbWSUalbIFe5iXJGMEMQxJA6PkYY+u33zmQ1p+yOgGws4rYyeL4e/wA+3bnc7PgDJwBux1rcVy5vLOlBYRxVTa87w61LNGWEyz2GzDMMq6woUwOCGG9TVtVGNU0+ODUodRktjPGqeE5WNpHhYEtDOqKCWAy6nAJGVI6Vq0Nsa7HuWcpoo1UHKHHZmxWPZq9+B0eOylI/eKzRE/dYk/Koh3ltIt5aGOeWHMNyN0cjIchojjK+mdpx+6KkdnfhWvdSuQ0McpTYHUhlt4V2Rll6hndpGC9fOo61q+0cMWqwKyQytJaSq0tsweGZo2X9LF1BBeM5Ug4JUD3q2ucYalWNZinyVSi3Rt7mwbUHmbQ7mT/FuLedZD0zut0mJwPTfGCB8623aG1EtpcRkZ3wzL+aNj+tYEN0t7eQSQwyRWlnC8cfiQtFulk2KQqOAdscabc4xl8DOK2Gv3IjtLhycBIZmz9EY1TqGnasFlCxW8nT3J3JfQ7XJyV8ZPsJXx/TFTqoJ3I25TRLbIwWMzfYyvj+gFTuukc8q3tr2y1H/a3+z9OMEZSETZlGfF9SoJBxjpgY6MSfbO7Ld7SOZYNVRbG7gUs4Y4jdQMloyc84525ORypbnH13pdj5pmh1HTxm+tM4Tr4sXJKY9SMt5fUOw64qLPBZdpYVLF4LuAHcoxvjzwVO4YePdyOhB/ZJIqqc3B5fQthBTWF1Pk66dY1y1vLS2m/B2yyRNM6hVbIk5H3YcZJ9wK+NYubuy1o6lLp73NrFH4URjcZRCPNIQATnzS8EAebr61kdmdUudOvY9LvWWWKRT+FnC7eFzhGH2IwckHHJBGLCrJZc4z3Y7GqFSlDbkra3L9pbs3M4ZNLt22wQE4Mr45Z9p64Izg8AhQfiNZNhbpqOv28dqii00sMzsigL4p6Iu3j4lUY/ceuzvYvbm1slayYQxbis5QAOA+Au3jjJLZIIOSvPJrK7F9v9C0y3W2guz1y8jW8wMjngsx2cewHQAfer6s2PzH/CKLMQWxFsUrHsNQjuI1lgkSWNvhdGDKfoRWRWkzilKUApSlAKqzvr0xVewv3D+HBN4UzIzIyxyYw4ZCCCrKcY9WHvVp1ru0GiJe2sttKPJKhQ+4P6rD5q2GHzAoEaHT7JYkARncHne8rSM3z3OScY9uKyqgfYTXJLaVtI1Dy3UHlhY9Joh8G0nqQvT3X5qanlcW2DhJpnXrmpRyjT67c3K4/DIpVFMkhYgFgpH6KMngMw3ncRgbQON2R06P21tbkJiQxSOqusUymJyrDKlQ/DgjkFCRW3vId8boOrKyj6lSB/xqmtG71ZI7aO0vrS2vLeNVjVJUCMoQbQMlWQkYxnaDx1rRp6Vcmu6K7JSg+OS5rm0WTb4ihgrK4BHG5fhbHuDyPY4PUCse10oJcTThiWmWFSuOAsQbH1JLtz7YHpk1rB2z0rbxY6janrttr1gn2HjKoH0UVxP2z0sjBs9Suf3bi+fZ9wJmBH1Bq78DZ0/wCEfMk/2MtOG7RyypIrMhAYKwJUnoGAPB+tQ/vY1Nls1tYubi9dII1HUjcC/wCflX+OnYO8iFvdX/gR2VvLJuWNcbEihjWPdkKM5cSHOMkn1p3e6c+rag2rzoVtod0VkjeuMhpMfLLfxMf2Kqqo/wAvsiNlv+P3ZZfZ/SRaWsFuvIhjSPPvtUAn7nJ+9bClK6JgODVP6ZKtv2m1GKQ4a4WJ4uMbgEV2A+eN38hqX94PeJHpqCONfGvpeIYFySSeAzgchc9B1Y8D1Ig+n2y6RDLqmqyeLqE+c8gkEjIhj9M4A3EcKBgcDmi9rbt7supT3buyNz2j7NyT6jZ3bSxJa2YeRtxIbdySckbdnlTqRjDVq7zvHmuZWg0a0Nyy8NO+VhX6ZIz9SRn0BrVWvbW11S0kttXn/Cy+Lkookj8i4ZASwYddwIPsD15rdN3jaXYQrFauHC8JDBGxyf8AMwAyT1JJJ+dZNjXDjlr5GrcnynhP5nfPcmKwcdopLcpJIFCxq+McMq4QbiwZScjoBya+JO02ieDtL2Zjxjb4Azj22hN396+uyvYq41S5XUdYi2Qpn8NZMMgD9qRWH0OCMsQMgKADOR3e6cG3f7Otc9f+jx4/LGK0LT5XLx8OhQ78PhfMgncda5nv57ZHi06R1WBGJwzDduYZJ6DAPX4gMnbVuV8RQqihUUKoGAAAAB6AAdBX3WozClKUApSlAKUpQEW7c938Gqxr4hMU8fMU6fGh6/LcucHGR7gg81ArftXd6TKtrraExk4ivkBZXH7+Bkn343D1B+KrmqNdru0emwxtFqM0Gxh5onw7Eeh8NQW+hAqE64zWGThNweUdVtdJKivG6ujDKsrAgj3BHBqG65oL2rSzQrHLaSEySwO6J4bsfO8bSeQqx5KMRyeDziq41jX7W0lZtAu76MMcmIoDCfmC7buP3kY/Os3Su+W6T9HfQR3MbDBG0I5B46AbGHy2/es9ULKJ7q2bo6jjdjHv2PrX+ze8eJZ2N3G/GY/wzGJh6lWTcin6HaflXVpXYGeRfFu8Wdoo3SSyMobb+4oJwT6FsdeMnis3VNftvCaWDs5t2gs0k0WyFfYkKApySABkZ4xUOu+0lzeMnjbHgiI22w/RQqB0GyIqQPnnPzrZLVWyXaP9+I86cntjznsv79Cy9K0t9fdLe3V7bQ7UqueQ05Tooz/7XOTliALrsrJIY0iiQJGihVVRgKo4AArz1B3yalFGI4YLKKNBhUSFgFA6ADxCK32ga5rupW6zxahaxRuWH+EN6lSQQR4ZAPr16EVSpQiuHwZrKbU/zxabLpubpIkLyOqIoyzMwVQPck8Cq07Q97pnc2mhxG6uDwZ8foYh03ZON2Pc4Xp8XStFf9gVOJtc1eWdRzteTwo8+y7iT9kCmvi07XB//o+zlh4hHWXw9sSfvMWwWP70hH0bpUfN3cQWfoR8rbzN4+p2xWdvoitfajN+J1GbJ3Zy7MeCsQboPQuccccDynZ9j+xE+o3C6lrCbQvNraEHbGvUM6n7HB5J5PQCtt2O7qRDKL3Upfxl+cHc3McRHTYCOSPQkAD0A61YQqUK8Pc+WRnPKwuEavVey1pdHdc2kEzD9Z4kZvpuIziuNM7KWdsd1vZwRN+0kKK38wGf61taVaVilKUApSlAKUpQClKUArF1PU47aF5p3EcUYLOx6AD/AIn0AHJJAFZVVT3uSG8v9P0vcRDKzTzAEjcqZwMj5LJ9yD6CvG8LJ6ll4MGftNqOvMRZM2n6bkr4xB8aUA4O3Bz9lIA5BY9K64+y2jaYc3UkUk3Um4kEjk+/hDj/AHT9aye2N3O9zaaRp7C3a4UlpF48OFAwwmOnlR+mDwACMmt5Z9xunR27xtG8s0iMpndiXDEfGg+EEHkcfUmsyUrVlvC9jQ3Gp4Syym+3WrWk+oJLYuGjaJUcLG0YDrkDAZRxtCenpWpmt1fhhmpiO4TUjLsD2yxoTtlLnzD0O1VLZ+R/P1qJ9ouzb2d/LaSTmVoRGWZQVG5kVyAD7bsfavJ1Y5z0OnotXHHk7d25/BGN+FO0J4shiBB8MuduR08vSuue0IO+LhvUehrLpWfzZZO3+Bp2tRjj3XVHRYzSTBvDt5ZNmN+xC+3PTOBwPrUg7uEu7i5fT7e+exWTfLjwstuUDcB0ZTtHuB5ffFanT9Qms51urR9k6fk49VYeoPt/fBr0h2D7ZQ6rbieNQsy+SVDy0bdSM9Sh6g+v1BA11KEllI+d8QlqIyULXnHRke0vuNs1cS3ss99L6mWQhT/Cp3H6FiKsCw06OBBHBEkUa9ERQqj6BRisilaDlClKUApSlAKUpQClKUApSlAKUpQCqp72V/Canpmot/gqzW8reih84J/haU/w1a1Vj32X7Sx22lwqrTXsg5YZ8NEIJb5HPr7K/vXksNcnscp8Ef7b6o9lrmn3UUDXDiGZBCh8zk+IvBAPTxM9D0rdHvfvY/NcaBcpEOWZZCxA9TjwgPzIrZ9ktJmgtIY7xo5Z4gyLIoJwnRRuYA524B6dB161u6561PlralnBuen3vc+53dke3NrqkZe1lyy/HGw2yJ7bl9vmCR8687drrrxdW1B//wC7oPohMY/ooq0u0fdzHPOLmG5ksZCGEzw+XxEPJJwwweOTzn1HGapOx53kMXy7HcerfvHPqev3q6VynW8F/h9Ljqo59zJpSlYz64VsOy3aeTSrxLqPJiPknjH68ZPP8Q6g+49ia19cMoIIPQ8VOubg8mTV6aOorcH17fE9aWN6k8SSxMHjkVXRh0KsMg/ka76p7uC7UkpLpsrZaHMsOfWJj51H0Yg/xn2q4a6aeT4iUXFuL7ClKV6RFKUoBSlKAUpSgFKUoBSlKAVU/bfydp9Od/ge3ljQ+m/9N/Xzp+Yq2Khved2KbUbZGt22Xls3i27Zx5hjKZ9M4XB91XPGajJbk0Si8NMzK5qGdmO8eKb9BekWl7GdkkcnkBYdSpbgZ/ZPI9MjmpJda9bxKXkuYUUeplT/AF5+1caVcovDR1Y2RaymfWtad+JtpoN2zxo3j3Yzt3KVzjIzjPSvN2nxlAyN8SOyn6g81bR1e71y48HSZXt7SEkyXhDDe+PKqjgkfu9ecnGADV3azT5tOv54biSOaYkSOyZALOPEzgqMHzdAMc1tronsa9TyjV113qT6coUrXDWR6ofzrn/bK/sN/SovT2Lsd5eJaZ/v/wBM2FK1x1oeiH86621hvRAPqa9WmsfYhLxTTL92f4ZINA1s2F/bXYOFRwsnzibyyf7pb74r1cpyOK8UT3juMMePYV607uCx0myMkrSs0MbF2xnzDcF4/ZBC5/d5rbCuVcUpHzOsuhda519GSSlKVIyClKUApSlAKUpQClKUApSlAKUpQGi7Rdh7LUMfi7VJGHAflXA9t6ENj5ZxUfte4/So2DfhWfHo00pH5bhn71PaUBj2llHBGI4Y0jjUYVVUKqj5AcCvInbbWRe6jdXCnKSStsPvGvkjP8irXpfvU1drXSLqSMHeUEYI/V8RhEW+WAxP1xXk0VfRHMsnjOaUrg1uk8LJEVzVgd4fdauk2VtP4zvLKwSRSFAVjHvIXHPBDDn5VX9V12b0Gjg16v7o59+i2R9oyv8AK7r/AGryjXqDuOkzoluP2WnH/jOf71RqeqJIntKUrKeilKUApSlAKUpQClKUApSlAKUpQClKUB03dqksbRyorxuCrKwBVlPBBB6ivM9h3cDVJLyawdYLZJmjt1feyuoyT58lgMbD0Px49KurvU7UraaVO8bgyyDwI8HJ3yZBPHqE3t/DUR7s+0dimnxwRzqskKM8yv5G3cvKwB+IDnkZ4UZxVN05QjmHUtpjGUsSKe1rsbdWk628kO6VwWRYyJCyjOWATLY8rdQOh9q+eyelGfUbWBkbzzxK42nIXeN+R8lBP2q8e6awa+urnWZ1I8QmG1U/qRLwxHz4C5HqJPerTxWlWzccSK5JZ4KO/wDiMluGNsggf8IgaQyhSVMrHbtYj4dqjjOM7z7VSg59DXrnvIuvC0m+bp+glX+dSg/5qrWa7/BdlkIyGkgCL9Z2JOP4XY/aoO+VWEu7JQhuznsVRovY69vcG1s5pVPAcIQmeh/SNhOvzr0x3XdlpdN06O3uCpl3O5CnIXcchc+pHqemT69a0Hdd210+OC00yKcNcCIZ8rBDKcySorkYJ3FunBxwasypym5dSApSlQApSlAKUpQClKUApSlAKUpQClK4dwBknAHU0BzUD77bqSPRZzExXJiViDg7GcBhke/APyJrA1vvRluZms9Cg/FTjh7g/wCBEOmc8BvXkkD239KgFhp6Sah4Pal7sTsf0JeULbEHjhk+EZ6FCF98UBndqu7a2stPg1bTmL+D+HnZZG3pKpZMHGB+sRkeoJ6EVmd51nbanJpsVrbIt/fiOYyAYZIGXJMgXAf9Y5IJAib3qE9u7w2Al0qz1E3ViSGaMgHwnV93hhxwfNgnZgZ6jOasTuH0Z5/E1O6YvKQtrCSANscaqrEADA6Kox+y3uaAtbSNKS1gjt4RiOJVRR8gMZPzPUn3JrMpSgIF343WzRLgertCg/7VGP8ARTVTdqu7rwp9NsYrmaa6ulVn3nKRJwqbU6hVAl9eicYqRd+uqXV1dppttGzokYuHRF3NI3m5wOSFX0HuT6DFO6nqU00rSXEskk3Qs7MWGPTnkY9vSgLb7YQQwX+nWmi2onm09mnlEYGWIaI4lkH63kO4npvA+VbO277b+S2ku00lDbRHa8vjkKp445HPxL0z1FUdaalLCGEUskYcbX2Oy7l9m2kZHJ4NfQ1abwfA8aTwD/8Aa8RtnXd8GdvXnp1oC9dH7/pJic6RM4QBnaCQybVPQlfD4H1apV2f75NOu2CeMbeUnHhzr4Zz7bslM/Ldn5Vq+4DRVh0rxsee5kdifXahMaD6Aq5/iNTDtJ2KtNQQrdW6OcYD4xIv+WQeYfTOPcGgN2DXNVZ3a3E1jql1ozzNPbwxiaBmPmjU+H5D7cSDjoCuQBuq06AUpSgFKUoBSlKAUpSgOu4uFjRndgqKCzMTgAAZJJPQAetVDc6ncdqLh7e1ka30iFgJpRxJcHrtAPofRTwBgtk4UbDvDvJNVv49EtnKxgCa9kH6sYwVT+qnHqXT0BrI1LuQtlxLps01jcoPI6SOy5/eBO7n5ED5HpQGk7Rdk5ezim+0u822+R4tpO42yenkJxubHp8WAcE9KgneT3tvqyLClukMC7WO7DyF8c4cjyjqPLgkdTzgavvJOpLd7NWd2kUYQ8eGydN0e0BcHHJABz154qN6ZpktzKkMEbSSucKijJJ/sPUk8AcmgO7QdElvbiO3gXdJIwUew9SzeygZJPsK9f8AZnQUsLSG1i+CJQufVj1Zj82Yk/eot3W92SaTEXkw95IAJHHRF6+Gh9s4yfUgegFTygFKUoCF9vu7z8e8dzbTm2v4P8KYZwRyQr45xknkZxuOQQcVQnbfsXqiXEtxe2ruzsWeaNd8ZPvmPhRx0IH0r1fSgPDxFcV7UvdDt5/8a2hl/wA8SP8A8wNYX/yPp/8A+utP+6w/+WgKw7v+92w0/Sba3leRp4xIGjjiYkEyuwGWwp4YetbaXt7q2peTStMa3jb/APJueMA/rKrDb+XifSrHstFgg/wbeKL/ACRIn/KBWbigIf2A7vhpokllmNxeznM07Z55ztXPOM8knknHTAAmFKUApSlAKUpQClKUArg1zSgKi7tdYgt9S1cXsqQ3b3LH9K6pmIM5XYWIBHmBwPTaelTLW+9LTbRSZL2J2H6kTCVj8sR5A/iIrv7Sd3dhqLiS7tleQDG8M6MR6AlCNw+ucV8aN3Z6baENDYxBhyGcGRgfcGUsQfpigK7117ztSEigsRa2KsHF1cL+kP8A1YHoR6LkHAywqw+xHd5baTHtgXdKwAkmbG9/XH7q5/VH3yealGKUApSlAKUpQClKUApSlAKUpQClKUApSlAKUpQClKUApSlAKUpQClKUApSlAKUpQClKUApSlAKUpQClKUApSlAKUpQClKUApSlAKUpQClKUApSlAKUpQClKUApSlAKUpQClKUApSlAKUpQClKUB/9k="/>
          <p:cNvSpPr>
            <a:spLocks noChangeAspect="1" noChangeArrowheads="1"/>
          </p:cNvSpPr>
          <p:nvPr/>
        </p:nvSpPr>
        <p:spPr bwMode="auto">
          <a:xfrm>
            <a:off x="3020358" y="-2903258"/>
            <a:ext cx="4382373" cy="658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91" tIns="75396" rIns="150791" bIns="753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50" name="Picture 6" descr="http://wabstalk.com/wp-content/uploads/2012/01/A-b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69" y="387450"/>
            <a:ext cx="5772101" cy="86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9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877231" y="9352486"/>
            <a:ext cx="12468385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Grandmother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Grandma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4" name="Picture 2" descr="http://t1.gstatic.com/images?q=tbn:ANd9GcT-wifwReqiQkersltYwx7JCLcihWE9f88zHtJumenCX6ORyikuh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90" y="1313367"/>
            <a:ext cx="9974708" cy="66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1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945950" y="9352486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Grandfather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Grandpa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170" name="Picture 2" descr="http://www.featurepics.com/FI/Thumb300/20120130/Grandfather-2114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94" y="394970"/>
            <a:ext cx="6525858" cy="83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7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>
            <a:extLst>
              <a:ext uri="{FF2B5EF4-FFF2-40B4-BE49-F238E27FC236}">
                <a16:creationId xmlns:a16="http://schemas.microsoft.com/office/drawing/2014/main" id="{7611F580-E110-4A51-8B73-D487C21E4B23}"/>
              </a:ext>
            </a:extLst>
          </p:cNvPr>
          <p:cNvSpPr/>
          <p:nvPr/>
        </p:nvSpPr>
        <p:spPr>
          <a:xfrm rot="21409046">
            <a:off x="3394719" y="1434613"/>
            <a:ext cx="12948159" cy="9157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5" name="Picture 5" descr="http://www.falibo.com/course/level_1/img/family_tree.jpg">
            <a:extLst>
              <a:ext uri="{FF2B5EF4-FFF2-40B4-BE49-F238E27FC236}">
                <a16:creationId xmlns:a16="http://schemas.microsoft.com/office/drawing/2014/main" id="{24604BC1-DF59-4041-B2FD-BF32C835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1198">
            <a:off x="5078031" y="2921583"/>
            <a:ext cx="9984690" cy="734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5 Imagen" descr="Simpons.png">
            <a:extLst>
              <a:ext uri="{FF2B5EF4-FFF2-40B4-BE49-F238E27FC236}">
                <a16:creationId xmlns:a16="http://schemas.microsoft.com/office/drawing/2014/main" id="{8DCCC6C9-6B20-4FA6-92BE-D409BEA4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06" y="1856096"/>
            <a:ext cx="2612669" cy="118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>
            <a:extLst>
              <a:ext uri="{FF2B5EF4-FFF2-40B4-BE49-F238E27FC236}">
                <a16:creationId xmlns:a16="http://schemas.microsoft.com/office/drawing/2014/main" id="{E24CD63D-ADC9-4E54-B2ED-33528F3C49FD}"/>
              </a:ext>
            </a:extLst>
          </p:cNvPr>
          <p:cNvSpPr txBox="1"/>
          <p:nvPr/>
        </p:nvSpPr>
        <p:spPr>
          <a:xfrm rot="21326251">
            <a:off x="8697357" y="-244594"/>
            <a:ext cx="5341770" cy="37469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1874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effectLst/>
                <a:uLnTx/>
                <a:uFillTx/>
                <a:latin typeface="Shark Soft Bites" pitchFamily="2" charset="0"/>
                <a:ea typeface="+mn-ea"/>
                <a:cs typeface="+mn-cs"/>
              </a:rPr>
              <a:t>family</a:t>
            </a:r>
            <a:r>
              <a:rPr kumimoji="0" lang="es-ES_tradnl" sz="11874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effectLst/>
                <a:uLnTx/>
                <a:uFillTx/>
                <a:latin typeface="Shark Soft Bites" pitchFamily="2" charset="0"/>
                <a:ea typeface="+mn-ea"/>
                <a:cs typeface="+mn-cs"/>
              </a:rPr>
              <a:t> </a:t>
            </a:r>
            <a:r>
              <a:rPr kumimoji="0" lang="es-ES_tradnl" sz="11874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effectLst/>
                <a:uLnTx/>
                <a:uFillTx/>
                <a:latin typeface="Shark Soft Bites" pitchFamily="2" charset="0"/>
                <a:ea typeface="+mn-ea"/>
                <a:cs typeface="+mn-cs"/>
              </a:rPr>
              <a:t>tree</a:t>
            </a:r>
            <a:endParaRPr kumimoji="0" lang="es-ES" sz="11874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srgbClr val="FF3300"/>
              </a:solidFill>
              <a:effectLst/>
              <a:uLnTx/>
              <a:uFillTx/>
              <a:latin typeface="Shark Soft Bite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85094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28 Grupo">
            <a:extLst>
              <a:ext uri="{FF2B5EF4-FFF2-40B4-BE49-F238E27FC236}">
                <a16:creationId xmlns:a16="http://schemas.microsoft.com/office/drawing/2014/main" id="{41A53F22-A219-4B2E-BFB2-D1AA73FD7AEE}"/>
              </a:ext>
            </a:extLst>
          </p:cNvPr>
          <p:cNvGrpSpPr>
            <a:grpSpLocks/>
          </p:cNvGrpSpPr>
          <p:nvPr/>
        </p:nvGrpSpPr>
        <p:grpSpPr bwMode="auto">
          <a:xfrm>
            <a:off x="3876413" y="2683354"/>
            <a:ext cx="9735988" cy="6937447"/>
            <a:chOff x="1073150" y="1447800"/>
            <a:chExt cx="5903913" cy="4206874"/>
          </a:xfrm>
        </p:grpSpPr>
        <p:grpSp>
          <p:nvGrpSpPr>
            <p:cNvPr id="4108" name="Group 58">
              <a:extLst>
                <a:ext uri="{FF2B5EF4-FFF2-40B4-BE49-F238E27FC236}">
                  <a16:creationId xmlns:a16="http://schemas.microsoft.com/office/drawing/2014/main" id="{52E90A00-CB9C-400E-A156-EC9085DD3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50" y="1477963"/>
              <a:ext cx="5903913" cy="4176711"/>
              <a:chOff x="585" y="931"/>
              <a:chExt cx="3719" cy="2631"/>
            </a:xfrm>
          </p:grpSpPr>
          <p:sp>
            <p:nvSpPr>
              <p:cNvPr id="4110" name="Text Box 59">
                <a:extLst>
                  <a:ext uri="{FF2B5EF4-FFF2-40B4-BE49-F238E27FC236}">
                    <a16:creationId xmlns:a16="http://schemas.microsoft.com/office/drawing/2014/main" id="{71473AAF-6272-4B49-93FB-3A54386B4A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3" y="3294"/>
                <a:ext cx="3401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lessTLig" pitchFamily="18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altLang="pt-BR" sz="3958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+mn-ea"/>
                    <a:cs typeface="+mn-cs"/>
                  </a:rPr>
                  <a:t>Abraham and Mona are Bart’s</a:t>
                </a:r>
                <a:r>
                  <a:rPr kumimoji="0" lang="es-ES" altLang="pt-BR" sz="3298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…</a:t>
                </a:r>
              </a:p>
            </p:txBody>
          </p:sp>
          <p:grpSp>
            <p:nvGrpSpPr>
              <p:cNvPr id="4111" name="Group 60">
                <a:extLst>
                  <a:ext uri="{FF2B5EF4-FFF2-40B4-BE49-F238E27FC236}">
                    <a16:creationId xmlns:a16="http://schemas.microsoft.com/office/drawing/2014/main" id="{9479AEB4-4D18-4883-BCA8-DA1879B128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" y="931"/>
                <a:ext cx="2628" cy="2228"/>
                <a:chOff x="721" y="931"/>
                <a:chExt cx="2628" cy="2228"/>
              </a:xfrm>
            </p:grpSpPr>
            <p:pic>
              <p:nvPicPr>
                <p:cNvPr id="5184" name="Picture 64" descr="Abuelo">
                  <a:extLst>
                    <a:ext uri="{FF2B5EF4-FFF2-40B4-BE49-F238E27FC236}">
                      <a16:creationId xmlns:a16="http://schemas.microsoft.com/office/drawing/2014/main" id="{6CD12FC5-233D-4DA6-98E5-9F18A51650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184" y="931"/>
                  <a:ext cx="1165" cy="2228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  <a:extLst/>
              </p:spPr>
            </p:pic>
            <p:pic>
              <p:nvPicPr>
                <p:cNvPr id="5185" name="Picture 65">
                  <a:extLst>
                    <a:ext uri="{FF2B5EF4-FFF2-40B4-BE49-F238E27FC236}">
                      <a16:creationId xmlns:a16="http://schemas.microsoft.com/office/drawing/2014/main" id="{A066F132-DEA0-47AB-B089-336EA1C041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21" y="1575"/>
                  <a:ext cx="1381" cy="1478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  <a:extLst/>
              </p:spPr>
            </p:pic>
          </p:grpSp>
        </p:grpSp>
        <p:pic>
          <p:nvPicPr>
            <p:cNvPr id="3" name="2 Imagen">
              <a:extLst>
                <a:ext uri="{FF2B5EF4-FFF2-40B4-BE49-F238E27FC236}">
                  <a16:creationId xmlns:a16="http://schemas.microsoft.com/office/drawing/2014/main" id="{62E0DFE6-406A-4D7B-98C2-7C03FB040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99063" y="1447800"/>
              <a:ext cx="1230312" cy="367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rgbClr val="C0C0C0">
                  <a:alpha val="40000"/>
                </a:srgbClr>
              </a:glow>
            </a:effectLst>
          </p:spPr>
        </p:pic>
      </p:grp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2576A129-5969-40B4-9D1E-D6FF5C9EADF1}"/>
              </a:ext>
            </a:extLst>
          </p:cNvPr>
          <p:cNvSpPr/>
          <p:nvPr/>
        </p:nvSpPr>
        <p:spPr>
          <a:xfrm>
            <a:off x="13020713" y="2804758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parents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F1F410F0-3FCB-4A3D-9136-28175AC0F710}"/>
              </a:ext>
            </a:extLst>
          </p:cNvPr>
          <p:cNvSpPr/>
          <p:nvPr/>
        </p:nvSpPr>
        <p:spPr>
          <a:xfrm>
            <a:off x="13020713" y="4222393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grandparents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2" name="31 Rectángulo redondeado">
            <a:extLst>
              <a:ext uri="{FF2B5EF4-FFF2-40B4-BE49-F238E27FC236}">
                <a16:creationId xmlns:a16="http://schemas.microsoft.com/office/drawing/2014/main" id="{013C0B70-2FC6-425A-A931-3BEF7E86D05D}"/>
              </a:ext>
            </a:extLst>
          </p:cNvPr>
          <p:cNvSpPr/>
          <p:nvPr/>
        </p:nvSpPr>
        <p:spPr>
          <a:xfrm>
            <a:off x="13021082" y="5654675"/>
            <a:ext cx="4274506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grandad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887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parent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33 Grupo">
            <a:extLst>
              <a:ext uri="{FF2B5EF4-FFF2-40B4-BE49-F238E27FC236}">
                <a16:creationId xmlns:a16="http://schemas.microsoft.com/office/drawing/2014/main" id="{452B5D98-5D22-4400-9B41-84F99DDA596B}"/>
              </a:ext>
            </a:extLst>
          </p:cNvPr>
          <p:cNvGrpSpPr>
            <a:grpSpLocks/>
          </p:cNvGrpSpPr>
          <p:nvPr/>
        </p:nvGrpSpPr>
        <p:grpSpPr bwMode="auto">
          <a:xfrm>
            <a:off x="4232449" y="1973901"/>
            <a:ext cx="10400936" cy="7777795"/>
            <a:chOff x="1042957" y="1196975"/>
            <a:chExt cx="6307139" cy="4716451"/>
          </a:xfrm>
        </p:grpSpPr>
        <p:pic>
          <p:nvPicPr>
            <p:cNvPr id="4105" name="2 Imagen">
              <a:extLst>
                <a:ext uri="{FF2B5EF4-FFF2-40B4-BE49-F238E27FC236}">
                  <a16:creationId xmlns:a16="http://schemas.microsoft.com/office/drawing/2014/main" id="{203C95E8-EFE3-4131-BD96-418C7751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08205" y="1412775"/>
              <a:ext cx="496058" cy="148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rgbClr val="C0C0C0">
                  <a:alpha val="40000"/>
                </a:srgbClr>
              </a:glow>
            </a:effectLst>
          </p:spPr>
        </p:pic>
        <p:grpSp>
          <p:nvGrpSpPr>
            <p:cNvPr id="5133" name="32 Grupo">
              <a:extLst>
                <a:ext uri="{FF2B5EF4-FFF2-40B4-BE49-F238E27FC236}">
                  <a16:creationId xmlns:a16="http://schemas.microsoft.com/office/drawing/2014/main" id="{9862E582-074D-4F64-8203-A73553FB3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957" y="1196975"/>
              <a:ext cx="6307139" cy="4716451"/>
              <a:chOff x="1042957" y="1196975"/>
              <a:chExt cx="6307139" cy="4716451"/>
            </a:xfrm>
          </p:grpSpPr>
          <p:grpSp>
            <p:nvGrpSpPr>
              <p:cNvPr id="5134" name="Group 58">
                <a:extLst>
                  <a:ext uri="{FF2B5EF4-FFF2-40B4-BE49-F238E27FC236}">
                    <a16:creationId xmlns:a16="http://schemas.microsoft.com/office/drawing/2014/main" id="{9B023D1B-3C2E-45D4-9B34-105D8A4FFC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2957" y="1447787"/>
                <a:ext cx="6307139" cy="4465639"/>
                <a:chOff x="1726" y="898"/>
                <a:chExt cx="3973" cy="2813"/>
              </a:xfrm>
            </p:grpSpPr>
            <p:sp>
              <p:nvSpPr>
                <p:cNvPr id="5136" name="Text Box 59">
                  <a:extLst>
                    <a:ext uri="{FF2B5EF4-FFF2-40B4-BE49-F238E27FC236}">
                      <a16:creationId xmlns:a16="http://schemas.microsoft.com/office/drawing/2014/main" id="{609B34A9-2DBD-4CD9-9762-E11D8FC34F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" y="2997"/>
                  <a:ext cx="3973" cy="7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lessTLig" pitchFamily="18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altLang="pt-BR" sz="4617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+mn-ea"/>
                      <a:cs typeface="+mn-cs"/>
                    </a:rPr>
                    <a:t>Bart, Lisa and Maggie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altLang="pt-BR" sz="4617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+mn-ea"/>
                      <a:cs typeface="+mn-cs"/>
                    </a:rPr>
                    <a:t>are Abrahan and Mona’s … </a:t>
                  </a:r>
                </a:p>
              </p:txBody>
            </p:sp>
            <p:pic>
              <p:nvPicPr>
                <p:cNvPr id="5184" name="Picture 64" descr="Abuelo">
                  <a:extLst>
                    <a:ext uri="{FF2B5EF4-FFF2-40B4-BE49-F238E27FC236}">
                      <a16:creationId xmlns:a16="http://schemas.microsoft.com/office/drawing/2014/main" id="{C0B1250F-F422-40D6-8C27-05794465D0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040" y="898"/>
                  <a:ext cx="447" cy="855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  <a:extLst/>
              </p:spPr>
            </p:pic>
          </p:grpSp>
          <p:pic>
            <p:nvPicPr>
              <p:cNvPr id="31" name="Picture 47" descr="Hijos">
                <a:extLst>
                  <a:ext uri="{FF2B5EF4-FFF2-40B4-BE49-F238E27FC236}">
                    <a16:creationId xmlns:a16="http://schemas.microsoft.com/office/drawing/2014/main" id="{51EE3818-12CD-4DD5-9BC1-9B8AC0C26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331882" y="1196975"/>
                <a:ext cx="3303588" cy="355123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2D57F69B-9EF9-4C45-A421-3FC55890EE9A}"/>
              </a:ext>
            </a:extLst>
          </p:cNvPr>
          <p:cNvSpPr/>
          <p:nvPr/>
        </p:nvSpPr>
        <p:spPr>
          <a:xfrm>
            <a:off x="13020713" y="4237919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children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2" name="31 Rectángulo redondeado">
            <a:extLst>
              <a:ext uri="{FF2B5EF4-FFF2-40B4-BE49-F238E27FC236}">
                <a16:creationId xmlns:a16="http://schemas.microsoft.com/office/drawing/2014/main" id="{5F2071E5-570F-44D7-BC8C-949ED57559CD}"/>
              </a:ext>
            </a:extLst>
          </p:cNvPr>
          <p:cNvSpPr/>
          <p:nvPr/>
        </p:nvSpPr>
        <p:spPr>
          <a:xfrm>
            <a:off x="13020713" y="2804758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grandchildren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3" name="32 Rectángulo redondeado">
            <a:extLst>
              <a:ext uri="{FF2B5EF4-FFF2-40B4-BE49-F238E27FC236}">
                <a16:creationId xmlns:a16="http://schemas.microsoft.com/office/drawing/2014/main" id="{EB1FE4F1-2A77-4B68-AD2E-835DAC03CD9B}"/>
              </a:ext>
            </a:extLst>
          </p:cNvPr>
          <p:cNvSpPr/>
          <p:nvPr/>
        </p:nvSpPr>
        <p:spPr>
          <a:xfrm>
            <a:off x="13020713" y="5654675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grandson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682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childr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49">
            <a:extLst>
              <a:ext uri="{FF2B5EF4-FFF2-40B4-BE49-F238E27FC236}">
                <a16:creationId xmlns:a16="http://schemas.microsoft.com/office/drawing/2014/main" id="{B50A7F08-C486-4A90-BFB9-F0DCF91A391C}"/>
              </a:ext>
            </a:extLst>
          </p:cNvPr>
          <p:cNvGrpSpPr>
            <a:grpSpLocks/>
          </p:cNvGrpSpPr>
          <p:nvPr/>
        </p:nvGrpSpPr>
        <p:grpSpPr bwMode="auto">
          <a:xfrm>
            <a:off x="5420977" y="2345644"/>
            <a:ext cx="6544763" cy="7615486"/>
            <a:chOff x="1474" y="714"/>
            <a:chExt cx="2500" cy="2909"/>
          </a:xfrm>
        </p:grpSpPr>
        <p:sp>
          <p:nvSpPr>
            <p:cNvPr id="6157" name="Text Box 50">
              <a:extLst>
                <a:ext uri="{FF2B5EF4-FFF2-40B4-BE49-F238E27FC236}">
                  <a16:creationId xmlns:a16="http://schemas.microsoft.com/office/drawing/2014/main" id="{61E4C31A-67B1-4698-B0CA-EBB76486A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316"/>
              <a:ext cx="2500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Abraham is Bart’s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6158" name="Group 51">
              <a:extLst>
                <a:ext uri="{FF2B5EF4-FFF2-40B4-BE49-F238E27FC236}">
                  <a16:creationId xmlns:a16="http://schemas.microsoft.com/office/drawing/2014/main" id="{45F109B4-28B9-4E76-9C6B-682580A93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714"/>
              <a:ext cx="2500" cy="2535"/>
              <a:chOff x="1610" y="714"/>
              <a:chExt cx="2500" cy="2535"/>
            </a:xfrm>
          </p:grpSpPr>
          <p:pic>
            <p:nvPicPr>
              <p:cNvPr id="7220" name="Picture 52" descr="Abuelo">
                <a:extLst>
                  <a:ext uri="{FF2B5EF4-FFF2-40B4-BE49-F238E27FC236}">
                    <a16:creationId xmlns:a16="http://schemas.microsoft.com/office/drawing/2014/main" id="{D7EC530F-7D50-4EE9-A2A4-50193E757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610" y="714"/>
                <a:ext cx="1361" cy="253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7221" name="Picture 53" descr="Bart">
                <a:extLst>
                  <a:ext uri="{FF2B5EF4-FFF2-40B4-BE49-F238E27FC236}">
                    <a16:creationId xmlns:a16="http://schemas.microsoft.com/office/drawing/2014/main" id="{B0D5CFB6-FBF4-420F-BB6A-9A76E9B3D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789" y="1480"/>
                <a:ext cx="1321" cy="176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7222" name="AutoShape 54">
            <a:extLst>
              <a:ext uri="{FF2B5EF4-FFF2-40B4-BE49-F238E27FC236}">
                <a16:creationId xmlns:a16="http://schemas.microsoft.com/office/drawing/2014/main" id="{287E3503-2E97-4C9E-AC78-DED386A8D2F8}"/>
              </a:ext>
            </a:extLst>
          </p:cNvPr>
          <p:cNvSpPr>
            <a:spLocks noChangeArrowheads="1"/>
          </p:cNvSpPr>
          <p:nvPr/>
        </p:nvSpPr>
        <p:spPr bwMode="auto">
          <a:xfrm rot="12345487">
            <a:off x="5779630" y="3042006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A9B401CD-787B-4F81-B1AF-3925EE475691}"/>
              </a:ext>
            </a:extLst>
          </p:cNvPr>
          <p:cNvSpPr/>
          <p:nvPr/>
        </p:nvSpPr>
        <p:spPr>
          <a:xfrm>
            <a:off x="12664474" y="2671185"/>
            <a:ext cx="4239083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grandmother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2DEF6CB6-FFAA-40C0-8FE2-716DBDC774E6}"/>
              </a:ext>
            </a:extLst>
          </p:cNvPr>
          <p:cNvSpPr/>
          <p:nvPr/>
        </p:nvSpPr>
        <p:spPr>
          <a:xfrm>
            <a:off x="12664474" y="4053724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grandfather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A52B26E0-A9EB-4FD7-A34C-BC1C093E4173}"/>
              </a:ext>
            </a:extLst>
          </p:cNvPr>
          <p:cNvSpPr/>
          <p:nvPr/>
        </p:nvSpPr>
        <p:spPr>
          <a:xfrm>
            <a:off x="12664474" y="5535928"/>
            <a:ext cx="4239083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7862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fath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72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47">
            <a:extLst>
              <a:ext uri="{FF2B5EF4-FFF2-40B4-BE49-F238E27FC236}">
                <a16:creationId xmlns:a16="http://schemas.microsoft.com/office/drawing/2014/main" id="{2270257C-D1A3-493B-9F36-1BBB78B71243}"/>
              </a:ext>
            </a:extLst>
          </p:cNvPr>
          <p:cNvGrpSpPr>
            <a:grpSpLocks/>
          </p:cNvGrpSpPr>
          <p:nvPr/>
        </p:nvGrpSpPr>
        <p:grpSpPr bwMode="auto">
          <a:xfrm>
            <a:off x="5384327" y="2358733"/>
            <a:ext cx="6568323" cy="7748998"/>
            <a:chOff x="1610" y="663"/>
            <a:chExt cx="2509" cy="2960"/>
          </a:xfrm>
        </p:grpSpPr>
        <p:sp>
          <p:nvSpPr>
            <p:cNvPr id="7181" name="Text Box 48">
              <a:extLst>
                <a:ext uri="{FF2B5EF4-FFF2-40B4-BE49-F238E27FC236}">
                  <a16:creationId xmlns:a16="http://schemas.microsoft.com/office/drawing/2014/main" id="{8BA44329-9EA1-4931-AD28-621CC4472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3316"/>
              <a:ext cx="232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Bart is Abraham’s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7182" name="Group 49">
              <a:extLst>
                <a:ext uri="{FF2B5EF4-FFF2-40B4-BE49-F238E27FC236}">
                  <a16:creationId xmlns:a16="http://schemas.microsoft.com/office/drawing/2014/main" id="{256EA7CB-EB61-41B9-A52F-1BFCC4B7B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" y="663"/>
              <a:ext cx="2500" cy="2535"/>
              <a:chOff x="1610" y="663"/>
              <a:chExt cx="2500" cy="2535"/>
            </a:xfrm>
          </p:grpSpPr>
          <p:pic>
            <p:nvPicPr>
              <p:cNvPr id="6156" name="Picture 50" descr="Abuelo">
                <a:extLst>
                  <a:ext uri="{FF2B5EF4-FFF2-40B4-BE49-F238E27FC236}">
                    <a16:creationId xmlns:a16="http://schemas.microsoft.com/office/drawing/2014/main" id="{779FB8E5-AC82-40B9-9639-E92C70C05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610" y="663"/>
                <a:ext cx="1361" cy="253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6157" name="Picture 51" descr="Bart">
                <a:extLst>
                  <a:ext uri="{FF2B5EF4-FFF2-40B4-BE49-F238E27FC236}">
                    <a16:creationId xmlns:a16="http://schemas.microsoft.com/office/drawing/2014/main" id="{408B82C1-F61E-4CA2-AC46-90BA4A60D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789" y="1434"/>
                <a:ext cx="1321" cy="176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8244" name="AutoShape 52">
            <a:extLst>
              <a:ext uri="{FF2B5EF4-FFF2-40B4-BE49-F238E27FC236}">
                <a16:creationId xmlns:a16="http://schemas.microsoft.com/office/drawing/2014/main" id="{0E4A0C3A-3D50-4821-B0A1-DFE91622B78E}"/>
              </a:ext>
            </a:extLst>
          </p:cNvPr>
          <p:cNvSpPr>
            <a:spLocks noChangeArrowheads="1"/>
          </p:cNvSpPr>
          <p:nvPr/>
        </p:nvSpPr>
        <p:spPr bwMode="auto">
          <a:xfrm rot="764670">
            <a:off x="11316500" y="6552618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F1C3878A-61E2-4CF3-962C-D03CC5623854}"/>
              </a:ext>
            </a:extLst>
          </p:cNvPr>
          <p:cNvSpPr/>
          <p:nvPr/>
        </p:nvSpPr>
        <p:spPr>
          <a:xfrm>
            <a:off x="13020713" y="3042251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958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granddaughter</a:t>
            </a:r>
            <a:endParaRPr kumimoji="0" lang="es-ES" sz="395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479D4A25-0DFB-411E-BBF9-D39D072C1F54}"/>
              </a:ext>
            </a:extLst>
          </p:cNvPr>
          <p:cNvSpPr/>
          <p:nvPr/>
        </p:nvSpPr>
        <p:spPr>
          <a:xfrm>
            <a:off x="13020713" y="5773421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grandson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EB25ECA1-1405-46CA-AF3E-DCDB7D21A7B9}"/>
              </a:ext>
            </a:extLst>
          </p:cNvPr>
          <p:cNvSpPr/>
          <p:nvPr/>
        </p:nvSpPr>
        <p:spPr>
          <a:xfrm>
            <a:off x="13020713" y="440730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nephew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39276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s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82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47">
            <a:extLst>
              <a:ext uri="{FF2B5EF4-FFF2-40B4-BE49-F238E27FC236}">
                <a16:creationId xmlns:a16="http://schemas.microsoft.com/office/drawing/2014/main" id="{00E42948-AA99-4846-B71F-C3F28970492D}"/>
              </a:ext>
            </a:extLst>
          </p:cNvPr>
          <p:cNvGrpSpPr>
            <a:grpSpLocks/>
          </p:cNvGrpSpPr>
          <p:nvPr/>
        </p:nvGrpSpPr>
        <p:grpSpPr bwMode="auto">
          <a:xfrm>
            <a:off x="6318917" y="2301140"/>
            <a:ext cx="5633732" cy="7521242"/>
            <a:chOff x="1907" y="697"/>
            <a:chExt cx="2152" cy="2873"/>
          </a:xfrm>
        </p:grpSpPr>
        <p:sp>
          <p:nvSpPr>
            <p:cNvPr id="8205" name="Text Box 48">
              <a:extLst>
                <a:ext uri="{FF2B5EF4-FFF2-40B4-BE49-F238E27FC236}">
                  <a16:creationId xmlns:a16="http://schemas.microsoft.com/office/drawing/2014/main" id="{08592807-54B0-4229-B827-EC911EF45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3225"/>
              <a:ext cx="2152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527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Mona is Lisa’s</a:t>
              </a: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8206" name="Group 49">
              <a:extLst>
                <a:ext uri="{FF2B5EF4-FFF2-40B4-BE49-F238E27FC236}">
                  <a16:creationId xmlns:a16="http://schemas.microsoft.com/office/drawing/2014/main" id="{10597A5B-65DB-4915-B41B-A5FA9D4A1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8" y="697"/>
              <a:ext cx="1877" cy="2498"/>
              <a:chOff x="2098" y="697"/>
              <a:chExt cx="1877" cy="2498"/>
            </a:xfrm>
          </p:grpSpPr>
          <p:pic>
            <p:nvPicPr>
              <p:cNvPr id="11314" name="Picture 50">
                <a:extLst>
                  <a:ext uri="{FF2B5EF4-FFF2-40B4-BE49-F238E27FC236}">
                    <a16:creationId xmlns:a16="http://schemas.microsoft.com/office/drawing/2014/main" id="{4C281946-8959-4B28-9C46-F0ED26E50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 flipH="1">
                <a:off x="2098" y="697"/>
                <a:ext cx="837" cy="24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1315" name="Picture 51" descr="Lisa">
                <a:extLst>
                  <a:ext uri="{FF2B5EF4-FFF2-40B4-BE49-F238E27FC236}">
                    <a16:creationId xmlns:a16="http://schemas.microsoft.com/office/drawing/2014/main" id="{F6044B8B-644F-479E-ABFC-CA0ABCCFF8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20" y="1612"/>
                <a:ext cx="1155" cy="145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11316" name="AutoShape 52">
            <a:extLst>
              <a:ext uri="{FF2B5EF4-FFF2-40B4-BE49-F238E27FC236}">
                <a16:creationId xmlns:a16="http://schemas.microsoft.com/office/drawing/2014/main" id="{E6F1C2C1-C637-4476-AA6A-D88498BAD164}"/>
              </a:ext>
            </a:extLst>
          </p:cNvPr>
          <p:cNvSpPr>
            <a:spLocks noChangeArrowheads="1"/>
          </p:cNvSpPr>
          <p:nvPr/>
        </p:nvSpPr>
        <p:spPr bwMode="auto">
          <a:xfrm rot="12345487">
            <a:off x="5900053" y="3544644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6C42E80C-1E7B-481D-AFF1-754DA0DC03AA}"/>
              </a:ext>
            </a:extLst>
          </p:cNvPr>
          <p:cNvSpPr/>
          <p:nvPr/>
        </p:nvSpPr>
        <p:spPr>
          <a:xfrm>
            <a:off x="12545727" y="4329207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mother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D9E2CDA4-5182-48B5-972D-864AE5C2E203}"/>
              </a:ext>
            </a:extLst>
          </p:cNvPr>
          <p:cNvSpPr/>
          <p:nvPr/>
        </p:nvSpPr>
        <p:spPr>
          <a:xfrm>
            <a:off x="12545727" y="2960436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grandmother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569E219D-938E-49AD-9113-BE55C12CDEE3}"/>
              </a:ext>
            </a:extLst>
          </p:cNvPr>
          <p:cNvSpPr/>
          <p:nvPr/>
        </p:nvSpPr>
        <p:spPr>
          <a:xfrm>
            <a:off x="12545727" y="5773421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grandad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46134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moth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113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47">
            <a:extLst>
              <a:ext uri="{FF2B5EF4-FFF2-40B4-BE49-F238E27FC236}">
                <a16:creationId xmlns:a16="http://schemas.microsoft.com/office/drawing/2014/main" id="{DEF59F7D-E82D-4A81-BF68-C822B85A9AE6}"/>
              </a:ext>
            </a:extLst>
          </p:cNvPr>
          <p:cNvGrpSpPr>
            <a:grpSpLocks/>
          </p:cNvGrpSpPr>
          <p:nvPr/>
        </p:nvGrpSpPr>
        <p:grpSpPr bwMode="auto">
          <a:xfrm>
            <a:off x="6489082" y="2513189"/>
            <a:ext cx="5735829" cy="7426998"/>
            <a:chOff x="2167" y="733"/>
            <a:chExt cx="2191" cy="2837"/>
          </a:xfrm>
        </p:grpSpPr>
        <p:sp>
          <p:nvSpPr>
            <p:cNvPr id="9229" name="Text Box 48">
              <a:extLst>
                <a:ext uri="{FF2B5EF4-FFF2-40B4-BE49-F238E27FC236}">
                  <a16:creationId xmlns:a16="http://schemas.microsoft.com/office/drawing/2014/main" id="{024EFF75-73E5-4BC7-B516-2A25583A4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" y="3225"/>
              <a:ext cx="2191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527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Lisa is Mona’s</a:t>
              </a: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9230" name="Group 49">
              <a:extLst>
                <a:ext uri="{FF2B5EF4-FFF2-40B4-BE49-F238E27FC236}">
                  <a16:creationId xmlns:a16="http://schemas.microsoft.com/office/drawing/2014/main" id="{A200BDD9-2ECC-425A-93EB-CACC9815B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" y="733"/>
              <a:ext cx="2081" cy="2498"/>
              <a:chOff x="2167" y="733"/>
              <a:chExt cx="2081" cy="2498"/>
            </a:xfrm>
          </p:grpSpPr>
          <p:pic>
            <p:nvPicPr>
              <p:cNvPr id="12338" name="Picture 50">
                <a:extLst>
                  <a:ext uri="{FF2B5EF4-FFF2-40B4-BE49-F238E27FC236}">
                    <a16:creationId xmlns:a16="http://schemas.microsoft.com/office/drawing/2014/main" id="{E2DE1EC7-E9F7-42B6-8CB2-47E656F41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 flipH="1">
                <a:off x="2167" y="733"/>
                <a:ext cx="837" cy="24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2339" name="Picture 51" descr="Lisa">
                <a:extLst>
                  <a:ext uri="{FF2B5EF4-FFF2-40B4-BE49-F238E27FC236}">
                    <a16:creationId xmlns:a16="http://schemas.microsoft.com/office/drawing/2014/main" id="{9D80A117-AD6B-46E3-B8E2-D5507F80EE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920" y="1478"/>
                <a:ext cx="1328" cy="16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12340" name="AutoShape 52">
            <a:extLst>
              <a:ext uri="{FF2B5EF4-FFF2-40B4-BE49-F238E27FC236}">
                <a16:creationId xmlns:a16="http://schemas.microsoft.com/office/drawing/2014/main" id="{E259D472-35F0-4C0E-9942-7C1CDF321BEB}"/>
              </a:ext>
            </a:extLst>
          </p:cNvPr>
          <p:cNvSpPr>
            <a:spLocks noChangeArrowheads="1"/>
          </p:cNvSpPr>
          <p:nvPr/>
        </p:nvSpPr>
        <p:spPr bwMode="auto">
          <a:xfrm rot="1101365">
            <a:off x="11101832" y="6793465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C568A5CE-8560-4B09-8F7A-1ABB35A3B699}"/>
              </a:ext>
            </a:extLst>
          </p:cNvPr>
          <p:cNvSpPr/>
          <p:nvPr/>
        </p:nvSpPr>
        <p:spPr>
          <a:xfrm>
            <a:off x="12426981" y="2923505"/>
            <a:ext cx="451236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daughter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C68667E6-1072-4427-9E2A-891E95369336}"/>
              </a:ext>
            </a:extLst>
          </p:cNvPr>
          <p:cNvSpPr/>
          <p:nvPr/>
        </p:nvSpPr>
        <p:spPr>
          <a:xfrm>
            <a:off x="12426981" y="4264909"/>
            <a:ext cx="451236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granddaughter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F66E04FA-998F-4FB7-879F-8ADDA81CC403}"/>
              </a:ext>
            </a:extLst>
          </p:cNvPr>
          <p:cNvSpPr/>
          <p:nvPr/>
        </p:nvSpPr>
        <p:spPr>
          <a:xfrm>
            <a:off x="12426981" y="5692976"/>
            <a:ext cx="451236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grandson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1517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randdaught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123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09489-CC67-4918-9387-F1C7799A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MONITORIA</a:t>
            </a:r>
          </a:p>
        </p:txBody>
      </p:sp>
    </p:spTree>
    <p:extLst>
      <p:ext uri="{BB962C8B-B14F-4D97-AF65-F5344CB8AC3E}">
        <p14:creationId xmlns:p14="http://schemas.microsoft.com/office/powerpoint/2010/main" val="243923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47">
            <a:extLst>
              <a:ext uri="{FF2B5EF4-FFF2-40B4-BE49-F238E27FC236}">
                <a16:creationId xmlns:a16="http://schemas.microsoft.com/office/drawing/2014/main" id="{206D1173-A7BC-4553-A7EA-8BCBDFDB222C}"/>
              </a:ext>
            </a:extLst>
          </p:cNvPr>
          <p:cNvGrpSpPr>
            <a:grpSpLocks/>
          </p:cNvGrpSpPr>
          <p:nvPr/>
        </p:nvGrpSpPr>
        <p:grpSpPr bwMode="auto">
          <a:xfrm>
            <a:off x="4708907" y="2212130"/>
            <a:ext cx="9735988" cy="7570981"/>
            <a:chOff x="1293" y="618"/>
            <a:chExt cx="3719" cy="2892"/>
          </a:xfrm>
        </p:grpSpPr>
        <p:sp>
          <p:nvSpPr>
            <p:cNvPr id="10252" name="Text Box 48">
              <a:extLst>
                <a:ext uri="{FF2B5EF4-FFF2-40B4-BE49-F238E27FC236}">
                  <a16:creationId xmlns:a16="http://schemas.microsoft.com/office/drawing/2014/main" id="{6BEA51B5-C9D2-4B0B-84B2-1CB2B4BB3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3203"/>
              <a:ext cx="3719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Homer and Marge are Lisa’s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10253" name="Group 49">
              <a:extLst>
                <a:ext uri="{FF2B5EF4-FFF2-40B4-BE49-F238E27FC236}">
                  <a16:creationId xmlns:a16="http://schemas.microsoft.com/office/drawing/2014/main" id="{2D4DD267-9733-4105-9ABF-86A7D12AC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618"/>
              <a:ext cx="2767" cy="2586"/>
              <a:chOff x="1701" y="569"/>
              <a:chExt cx="2767" cy="2586"/>
            </a:xfrm>
          </p:grpSpPr>
          <p:pic>
            <p:nvPicPr>
              <p:cNvPr id="13362" name="Picture 50">
                <a:extLst>
                  <a:ext uri="{FF2B5EF4-FFF2-40B4-BE49-F238E27FC236}">
                    <a16:creationId xmlns:a16="http://schemas.microsoft.com/office/drawing/2014/main" id="{FC46D886-54E8-4519-A453-F5C259EA4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1701" y="569"/>
                <a:ext cx="2767" cy="253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3363" name="Picture 51" descr="Lisa">
                <a:extLst>
                  <a:ext uri="{FF2B5EF4-FFF2-40B4-BE49-F238E27FC236}">
                    <a16:creationId xmlns:a16="http://schemas.microsoft.com/office/drawing/2014/main" id="{AA7CC335-FABA-499C-B582-5823BBAC9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98" y="1703"/>
                <a:ext cx="1152" cy="145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72B09E16-9CDF-45C9-8613-E475CE34017E}"/>
              </a:ext>
            </a:extLst>
          </p:cNvPr>
          <p:cNvSpPr/>
          <p:nvPr/>
        </p:nvSpPr>
        <p:spPr>
          <a:xfrm>
            <a:off x="12901967" y="2763474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1841307C-296C-4E86-AF5B-1931CA067681}"/>
              </a:ext>
            </a:extLst>
          </p:cNvPr>
          <p:cNvSpPr/>
          <p:nvPr/>
        </p:nvSpPr>
        <p:spPr>
          <a:xfrm>
            <a:off x="12901967" y="565467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27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parents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6A371F4C-EB1D-4FBB-B776-6AAFE15223C7}"/>
              </a:ext>
            </a:extLst>
          </p:cNvPr>
          <p:cNvSpPr/>
          <p:nvPr/>
        </p:nvSpPr>
        <p:spPr>
          <a:xfrm>
            <a:off x="12901967" y="4199680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grandparents</a:t>
            </a:r>
            <a:endParaRPr kumimoji="0" lang="es-ES" sz="659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26010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arent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6">
            <a:extLst>
              <a:ext uri="{FF2B5EF4-FFF2-40B4-BE49-F238E27FC236}">
                <a16:creationId xmlns:a16="http://schemas.microsoft.com/office/drawing/2014/main" id="{9A24E27E-EBD5-470B-99D2-FF670766FDF7}"/>
              </a:ext>
            </a:extLst>
          </p:cNvPr>
          <p:cNvGrpSpPr>
            <a:grpSpLocks/>
          </p:cNvGrpSpPr>
          <p:nvPr/>
        </p:nvGrpSpPr>
        <p:grpSpPr bwMode="auto">
          <a:xfrm>
            <a:off x="6133047" y="2094325"/>
            <a:ext cx="6167784" cy="7866805"/>
            <a:chOff x="1655" y="527"/>
            <a:chExt cx="2356" cy="3005"/>
          </a:xfrm>
        </p:grpSpPr>
        <p:sp>
          <p:nvSpPr>
            <p:cNvPr id="11277" name="Text Box 47">
              <a:extLst>
                <a:ext uri="{FF2B5EF4-FFF2-40B4-BE49-F238E27FC236}">
                  <a16:creationId xmlns:a16="http://schemas.microsoft.com/office/drawing/2014/main" id="{DDC99D5D-59B2-436D-BD28-DFFDEBD3B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3225"/>
              <a:ext cx="2356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Homer is Marge’s 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11278" name="Group 48">
              <a:extLst>
                <a:ext uri="{FF2B5EF4-FFF2-40B4-BE49-F238E27FC236}">
                  <a16:creationId xmlns:a16="http://schemas.microsoft.com/office/drawing/2014/main" id="{452CDAB0-C919-476B-86B5-B993DA555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7" y="527"/>
              <a:ext cx="2033" cy="2721"/>
              <a:chOff x="1717" y="527"/>
              <a:chExt cx="2033" cy="2721"/>
            </a:xfrm>
          </p:grpSpPr>
          <p:pic>
            <p:nvPicPr>
              <p:cNvPr id="14385" name="Picture 49">
                <a:extLst>
                  <a:ext uri="{FF2B5EF4-FFF2-40B4-BE49-F238E27FC236}">
                    <a16:creationId xmlns:a16="http://schemas.microsoft.com/office/drawing/2014/main" id="{FD8F9065-29DC-48E5-87A1-8F430F6EBB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1717" y="846"/>
                <a:ext cx="964" cy="235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4386" name="Picture 50" descr="Marge">
                <a:extLst>
                  <a:ext uri="{FF2B5EF4-FFF2-40B4-BE49-F238E27FC236}">
                    <a16:creationId xmlns:a16="http://schemas.microsoft.com/office/drawing/2014/main" id="{8C2F794B-1079-4F9E-AB99-8F5209DF8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2925" y="527"/>
                <a:ext cx="825" cy="27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14387" name="AutoShape 51">
            <a:extLst>
              <a:ext uri="{FF2B5EF4-FFF2-40B4-BE49-F238E27FC236}">
                <a16:creationId xmlns:a16="http://schemas.microsoft.com/office/drawing/2014/main" id="{28091C16-F364-4085-BCCC-BD546C909387}"/>
              </a:ext>
            </a:extLst>
          </p:cNvPr>
          <p:cNvSpPr>
            <a:spLocks noChangeArrowheads="1"/>
          </p:cNvSpPr>
          <p:nvPr/>
        </p:nvSpPr>
        <p:spPr bwMode="auto">
          <a:xfrm rot="12345487">
            <a:off x="5423595" y="3044625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306A1B23-AED0-4428-80C5-A7FA7B961051}"/>
              </a:ext>
            </a:extLst>
          </p:cNvPr>
          <p:cNvSpPr/>
          <p:nvPr/>
        </p:nvSpPr>
        <p:spPr>
          <a:xfrm>
            <a:off x="12901967" y="282662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1C0A113A-6EAD-4703-AE0E-CAE703B27929}"/>
              </a:ext>
            </a:extLst>
          </p:cNvPr>
          <p:cNvSpPr/>
          <p:nvPr/>
        </p:nvSpPr>
        <p:spPr>
          <a:xfrm>
            <a:off x="12901967" y="565467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husband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0F465434-4B9A-476E-AFB0-B4CCED2F4E7E}"/>
              </a:ext>
            </a:extLst>
          </p:cNvPr>
          <p:cNvSpPr/>
          <p:nvPr/>
        </p:nvSpPr>
        <p:spPr>
          <a:xfrm>
            <a:off x="12901967" y="4229717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grandad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1478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sba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143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7">
            <a:extLst>
              <a:ext uri="{FF2B5EF4-FFF2-40B4-BE49-F238E27FC236}">
                <a16:creationId xmlns:a16="http://schemas.microsoft.com/office/drawing/2014/main" id="{EC504442-A04C-4DD8-AB2F-A2BE33C87C54}"/>
              </a:ext>
            </a:extLst>
          </p:cNvPr>
          <p:cNvGrpSpPr>
            <a:grpSpLocks/>
          </p:cNvGrpSpPr>
          <p:nvPr/>
        </p:nvGrpSpPr>
        <p:grpSpPr bwMode="auto">
          <a:xfrm>
            <a:off x="5656589" y="2214748"/>
            <a:ext cx="6769903" cy="7864188"/>
            <a:chOff x="1807" y="573"/>
            <a:chExt cx="2586" cy="3004"/>
          </a:xfrm>
        </p:grpSpPr>
        <p:sp>
          <p:nvSpPr>
            <p:cNvPr id="12301" name="Text Box 48">
              <a:extLst>
                <a:ext uri="{FF2B5EF4-FFF2-40B4-BE49-F238E27FC236}">
                  <a16:creationId xmlns:a16="http://schemas.microsoft.com/office/drawing/2014/main" id="{1828CF4A-FE38-4D24-8C11-4DB9D61D3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7" y="3270"/>
              <a:ext cx="2586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Marge is Homer’s 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12302" name="Group 49">
              <a:extLst>
                <a:ext uri="{FF2B5EF4-FFF2-40B4-BE49-F238E27FC236}">
                  <a16:creationId xmlns:a16="http://schemas.microsoft.com/office/drawing/2014/main" id="{F47FDE06-6EDE-4926-BD51-DC5AAC850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3" y="573"/>
              <a:ext cx="2033" cy="2721"/>
              <a:chOff x="1717" y="527"/>
              <a:chExt cx="2033" cy="2721"/>
            </a:xfrm>
          </p:grpSpPr>
          <p:pic>
            <p:nvPicPr>
              <p:cNvPr id="15410" name="Picture 50">
                <a:extLst>
                  <a:ext uri="{FF2B5EF4-FFF2-40B4-BE49-F238E27FC236}">
                    <a16:creationId xmlns:a16="http://schemas.microsoft.com/office/drawing/2014/main" id="{00E2FC10-AC92-4214-86AD-1B8B46146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1717" y="845"/>
                <a:ext cx="964" cy="235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5411" name="Picture 51" descr="Marge">
                <a:extLst>
                  <a:ext uri="{FF2B5EF4-FFF2-40B4-BE49-F238E27FC236}">
                    <a16:creationId xmlns:a16="http://schemas.microsoft.com/office/drawing/2014/main" id="{97328D1D-C5E8-4322-A91A-932BC68EC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2925" y="527"/>
                <a:ext cx="825" cy="27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15412" name="AutoShape 52">
            <a:extLst>
              <a:ext uri="{FF2B5EF4-FFF2-40B4-BE49-F238E27FC236}">
                <a16:creationId xmlns:a16="http://schemas.microsoft.com/office/drawing/2014/main" id="{4B427751-0CF9-4EAE-AF77-A634AEF05233}"/>
              </a:ext>
            </a:extLst>
          </p:cNvPr>
          <p:cNvSpPr>
            <a:spLocks noChangeArrowheads="1"/>
          </p:cNvSpPr>
          <p:nvPr/>
        </p:nvSpPr>
        <p:spPr bwMode="auto">
          <a:xfrm rot="19910296">
            <a:off x="10654169" y="4709613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4BE2EAAB-7E49-456C-9843-2976F8ED5C87}"/>
              </a:ext>
            </a:extLst>
          </p:cNvPr>
          <p:cNvSpPr/>
          <p:nvPr/>
        </p:nvSpPr>
        <p:spPr>
          <a:xfrm>
            <a:off x="12901967" y="292350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sister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B2385FF4-D259-4CB1-833D-4F9830172DD4}"/>
              </a:ext>
            </a:extLst>
          </p:cNvPr>
          <p:cNvSpPr/>
          <p:nvPr/>
        </p:nvSpPr>
        <p:spPr>
          <a:xfrm>
            <a:off x="12866145" y="4352973"/>
            <a:ext cx="4191951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wife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B6D0D47C-64CD-4592-AB0A-AED91DA8DD87}"/>
              </a:ext>
            </a:extLst>
          </p:cNvPr>
          <p:cNvSpPr/>
          <p:nvPr/>
        </p:nvSpPr>
        <p:spPr>
          <a:xfrm>
            <a:off x="12866143" y="5780409"/>
            <a:ext cx="4191951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mother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55651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f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154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47">
            <a:extLst>
              <a:ext uri="{FF2B5EF4-FFF2-40B4-BE49-F238E27FC236}">
                <a16:creationId xmlns:a16="http://schemas.microsoft.com/office/drawing/2014/main" id="{643678E5-DB29-4D42-B5C3-76BEDB8D1A0F}"/>
              </a:ext>
            </a:extLst>
          </p:cNvPr>
          <p:cNvGrpSpPr>
            <a:grpSpLocks/>
          </p:cNvGrpSpPr>
          <p:nvPr/>
        </p:nvGrpSpPr>
        <p:grpSpPr bwMode="auto">
          <a:xfrm>
            <a:off x="5894818" y="2222602"/>
            <a:ext cx="6413867" cy="7748998"/>
            <a:chOff x="1746" y="663"/>
            <a:chExt cx="2450" cy="2960"/>
          </a:xfrm>
        </p:grpSpPr>
        <p:sp>
          <p:nvSpPr>
            <p:cNvPr id="13324" name="Text Box 48">
              <a:extLst>
                <a:ext uri="{FF2B5EF4-FFF2-40B4-BE49-F238E27FC236}">
                  <a16:creationId xmlns:a16="http://schemas.microsoft.com/office/drawing/2014/main" id="{C55B4667-F68D-4CA2-9AC6-64159AAFF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316"/>
              <a:ext cx="2132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Homer is Lisa’s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13325" name="Group 49">
              <a:extLst>
                <a:ext uri="{FF2B5EF4-FFF2-40B4-BE49-F238E27FC236}">
                  <a16:creationId xmlns:a16="http://schemas.microsoft.com/office/drawing/2014/main" id="{BDA6BACB-C357-45CC-ACE0-4B2CBCC58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6" y="663"/>
              <a:ext cx="2349" cy="2632"/>
              <a:chOff x="2109" y="663"/>
              <a:chExt cx="2349" cy="2632"/>
            </a:xfrm>
          </p:grpSpPr>
          <p:pic>
            <p:nvPicPr>
              <p:cNvPr id="16434" name="Picture 50" descr="Padre">
                <a:extLst>
                  <a:ext uri="{FF2B5EF4-FFF2-40B4-BE49-F238E27FC236}">
                    <a16:creationId xmlns:a16="http://schemas.microsoft.com/office/drawing/2014/main" id="{2C5ACD32-ED40-45F3-AFE9-2BA33E6EA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109" y="663"/>
                <a:ext cx="1718" cy="263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6435" name="Picture 51" descr="Lisa">
                <a:extLst>
                  <a:ext uri="{FF2B5EF4-FFF2-40B4-BE49-F238E27FC236}">
                    <a16:creationId xmlns:a16="http://schemas.microsoft.com/office/drawing/2014/main" id="{7D294F1E-ED6A-4740-BDC4-53079DF61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98" y="1706"/>
                <a:ext cx="1260" cy="158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19FE64F1-676E-432E-BDCD-2287149FAA22}"/>
              </a:ext>
            </a:extLst>
          </p:cNvPr>
          <p:cNvSpPr/>
          <p:nvPr/>
        </p:nvSpPr>
        <p:spPr>
          <a:xfrm>
            <a:off x="12807148" y="292350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uncle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A688C486-8EAA-40F9-AFE2-8703C33B2403}"/>
              </a:ext>
            </a:extLst>
          </p:cNvPr>
          <p:cNvSpPr/>
          <p:nvPr/>
        </p:nvSpPr>
        <p:spPr>
          <a:xfrm>
            <a:off x="12807148" y="4348463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father</a:t>
            </a:r>
            <a:endParaRPr kumimoji="0" lang="es-ES" sz="527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8F2FA073-6167-424E-9F76-B636B5136A49}"/>
              </a:ext>
            </a:extLst>
          </p:cNvPr>
          <p:cNvSpPr/>
          <p:nvPr/>
        </p:nvSpPr>
        <p:spPr>
          <a:xfrm>
            <a:off x="12783220" y="5892968"/>
            <a:ext cx="4180056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grandad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83769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th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46">
            <a:extLst>
              <a:ext uri="{FF2B5EF4-FFF2-40B4-BE49-F238E27FC236}">
                <a16:creationId xmlns:a16="http://schemas.microsoft.com/office/drawing/2014/main" id="{04BDFC1B-4440-43C7-9094-C4D6CA0764EC}"/>
              </a:ext>
            </a:extLst>
          </p:cNvPr>
          <p:cNvGrpSpPr>
            <a:grpSpLocks/>
          </p:cNvGrpSpPr>
          <p:nvPr/>
        </p:nvGrpSpPr>
        <p:grpSpPr bwMode="auto">
          <a:xfrm>
            <a:off x="6371276" y="2332555"/>
            <a:ext cx="5460950" cy="7521242"/>
            <a:chOff x="2019" y="709"/>
            <a:chExt cx="2086" cy="2873"/>
          </a:xfrm>
        </p:grpSpPr>
        <p:sp>
          <p:nvSpPr>
            <p:cNvPr id="14348" name="Text Box 47">
              <a:extLst>
                <a:ext uri="{FF2B5EF4-FFF2-40B4-BE49-F238E27FC236}">
                  <a16:creationId xmlns:a16="http://schemas.microsoft.com/office/drawing/2014/main" id="{AC51A091-C935-47FA-8EBA-86CF775D4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" y="3275"/>
              <a:ext cx="2086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Marge is Lisa’s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  <p:grpSp>
          <p:nvGrpSpPr>
            <p:cNvPr id="14349" name="Group 48">
              <a:extLst>
                <a:ext uri="{FF2B5EF4-FFF2-40B4-BE49-F238E27FC236}">
                  <a16:creationId xmlns:a16="http://schemas.microsoft.com/office/drawing/2014/main" id="{2E629371-AFA8-4C7F-B8CC-19148146F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709"/>
              <a:ext cx="1723" cy="2585"/>
              <a:chOff x="2290" y="799"/>
              <a:chExt cx="1634" cy="2411"/>
            </a:xfrm>
          </p:grpSpPr>
          <p:pic>
            <p:nvPicPr>
              <p:cNvPr id="17457" name="Picture 49" descr="Marge">
                <a:extLst>
                  <a:ext uri="{FF2B5EF4-FFF2-40B4-BE49-F238E27FC236}">
                    <a16:creationId xmlns:a16="http://schemas.microsoft.com/office/drawing/2014/main" id="{575CBB26-6869-4A76-97B9-68D045001C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290" y="799"/>
                <a:ext cx="693" cy="241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7458" name="Picture 50" descr="Lisa">
                <a:extLst>
                  <a:ext uri="{FF2B5EF4-FFF2-40B4-BE49-F238E27FC236}">
                    <a16:creationId xmlns:a16="http://schemas.microsoft.com/office/drawing/2014/main" id="{01516D38-6AC9-473C-B3C2-6D80A79BD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80" y="1842"/>
                <a:ext cx="1044" cy="131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582EDEA2-94C6-46E1-BEFC-08AB18C0D046}"/>
              </a:ext>
            </a:extLst>
          </p:cNvPr>
          <p:cNvSpPr/>
          <p:nvPr/>
        </p:nvSpPr>
        <p:spPr>
          <a:xfrm>
            <a:off x="12606383" y="4585956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aunt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D89D67A3-4D2B-4018-80DD-812D25630002}"/>
              </a:ext>
            </a:extLst>
          </p:cNvPr>
          <p:cNvSpPr/>
          <p:nvPr/>
        </p:nvSpPr>
        <p:spPr>
          <a:xfrm>
            <a:off x="12606383" y="3042251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mother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26E6A6BE-10E2-4280-837D-34CE01830154}"/>
              </a:ext>
            </a:extLst>
          </p:cNvPr>
          <p:cNvSpPr/>
          <p:nvPr/>
        </p:nvSpPr>
        <p:spPr>
          <a:xfrm>
            <a:off x="12606383" y="6129661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grandmother</a:t>
            </a:r>
            <a:endParaRPr kumimoji="0" lang="es-ES" sz="395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57877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th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46">
            <a:extLst>
              <a:ext uri="{FF2B5EF4-FFF2-40B4-BE49-F238E27FC236}">
                <a16:creationId xmlns:a16="http://schemas.microsoft.com/office/drawing/2014/main" id="{0D15809B-FCE4-4290-B85B-1DAA046A041F}"/>
              </a:ext>
            </a:extLst>
          </p:cNvPr>
          <p:cNvGrpSpPr>
            <a:grpSpLocks/>
          </p:cNvGrpSpPr>
          <p:nvPr/>
        </p:nvGrpSpPr>
        <p:grpSpPr bwMode="auto">
          <a:xfrm>
            <a:off x="5303170" y="2329936"/>
            <a:ext cx="8073619" cy="7301338"/>
            <a:chOff x="1655" y="754"/>
            <a:chExt cx="3084" cy="2789"/>
          </a:xfrm>
        </p:grpSpPr>
        <p:pic>
          <p:nvPicPr>
            <p:cNvPr id="18479" name="Picture 47" descr="Hijos">
              <a:extLst>
                <a:ext uri="{FF2B5EF4-FFF2-40B4-BE49-F238E27FC236}">
                  <a16:creationId xmlns:a16="http://schemas.microsoft.com/office/drawing/2014/main" id="{56691EF6-C082-4E31-A7CA-006725872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39" y="754"/>
              <a:ext cx="2404" cy="25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/>
          </p:spPr>
        </p:pic>
        <p:sp>
          <p:nvSpPr>
            <p:cNvPr id="15373" name="Text Box 48">
              <a:extLst>
                <a:ext uri="{FF2B5EF4-FFF2-40B4-BE49-F238E27FC236}">
                  <a16:creationId xmlns:a16="http://schemas.microsoft.com/office/drawing/2014/main" id="{159AE3F3-62DC-45E2-8F65-3C3423828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3275"/>
              <a:ext cx="308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They are Homer and Marge’s</a:t>
              </a:r>
              <a:r>
                <a:rPr kumimoji="0" lang="es-ES" altLang="pt-BR" sz="329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…</a:t>
              </a:r>
            </a:p>
          </p:txBody>
        </p:sp>
      </p:grpSp>
      <p:sp>
        <p:nvSpPr>
          <p:cNvPr id="26" name="25 Rectángulo redondeado">
            <a:extLst>
              <a:ext uri="{FF2B5EF4-FFF2-40B4-BE49-F238E27FC236}">
                <a16:creationId xmlns:a16="http://schemas.microsoft.com/office/drawing/2014/main" id="{2E03832C-798C-4042-ABB0-12017FAD970F}"/>
              </a:ext>
            </a:extLst>
          </p:cNvPr>
          <p:cNvSpPr/>
          <p:nvPr/>
        </p:nvSpPr>
        <p:spPr>
          <a:xfrm>
            <a:off x="12429272" y="2686012"/>
            <a:ext cx="463111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61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granddaughter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7" name="26 Rectángulo redondeado">
            <a:extLst>
              <a:ext uri="{FF2B5EF4-FFF2-40B4-BE49-F238E27FC236}">
                <a16:creationId xmlns:a16="http://schemas.microsoft.com/office/drawing/2014/main" id="{96B1B177-1AA0-42C3-B77F-72C13523C3F0}"/>
              </a:ext>
            </a:extLst>
          </p:cNvPr>
          <p:cNvSpPr/>
          <p:nvPr/>
        </p:nvSpPr>
        <p:spPr>
          <a:xfrm>
            <a:off x="12429272" y="4110970"/>
            <a:ext cx="463111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27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children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BCEDF7C3-9D77-40A0-A934-E520D20AF094}"/>
              </a:ext>
            </a:extLst>
          </p:cNvPr>
          <p:cNvSpPr/>
          <p:nvPr/>
        </p:nvSpPr>
        <p:spPr>
          <a:xfrm>
            <a:off x="12429272" y="5535928"/>
            <a:ext cx="463111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grandson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517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ldr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4">
            <a:extLst>
              <a:ext uri="{FF2B5EF4-FFF2-40B4-BE49-F238E27FC236}">
                <a16:creationId xmlns:a16="http://schemas.microsoft.com/office/drawing/2014/main" id="{C163321F-E89B-4B2F-861E-14A31CD7AE35}"/>
              </a:ext>
            </a:extLst>
          </p:cNvPr>
          <p:cNvGrpSpPr>
            <a:grpSpLocks/>
          </p:cNvGrpSpPr>
          <p:nvPr/>
        </p:nvGrpSpPr>
        <p:grpSpPr bwMode="auto">
          <a:xfrm>
            <a:off x="5182747" y="2568166"/>
            <a:ext cx="7838008" cy="7170443"/>
            <a:chOff x="1927" y="754"/>
            <a:chExt cx="2994" cy="2739"/>
          </a:xfrm>
        </p:grpSpPr>
        <p:pic>
          <p:nvPicPr>
            <p:cNvPr id="19501" name="Picture 45">
              <a:extLst>
                <a:ext uri="{FF2B5EF4-FFF2-40B4-BE49-F238E27FC236}">
                  <a16:creationId xmlns:a16="http://schemas.microsoft.com/office/drawing/2014/main" id="{343A07A9-45D5-41A8-8750-8AFA6D185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050" y="754"/>
              <a:ext cx="1445" cy="249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/>
          </p:spPr>
        </p:pic>
        <p:sp>
          <p:nvSpPr>
            <p:cNvPr id="16397" name="Text Box 46">
              <a:extLst>
                <a:ext uri="{FF2B5EF4-FFF2-40B4-BE49-F238E27FC236}">
                  <a16:creationId xmlns:a16="http://schemas.microsoft.com/office/drawing/2014/main" id="{EA767178-C825-493D-B722-F5D9984FB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3225"/>
              <a:ext cx="299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Bart is Homer and Marge’s </a:t>
              </a:r>
              <a:r>
                <a:rPr kumimoji="0" lang="es-ES" altLang="pt-BR" sz="329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16398" name="Group 47">
              <a:extLst>
                <a:ext uri="{FF2B5EF4-FFF2-40B4-BE49-F238E27FC236}">
                  <a16:creationId xmlns:a16="http://schemas.microsoft.com/office/drawing/2014/main" id="{0260F9C0-8783-4016-B414-C29CEDCE1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1298"/>
              <a:ext cx="961" cy="1224"/>
              <a:chOff x="1429" y="527"/>
              <a:chExt cx="2321" cy="2721"/>
            </a:xfrm>
          </p:grpSpPr>
          <p:pic>
            <p:nvPicPr>
              <p:cNvPr id="19504" name="Picture 48" descr="Padre">
                <a:extLst>
                  <a:ext uri="{FF2B5EF4-FFF2-40B4-BE49-F238E27FC236}">
                    <a16:creationId xmlns:a16="http://schemas.microsoft.com/office/drawing/2014/main" id="{6989E3AC-C7D4-4175-881E-C6FE633FB7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429" y="845"/>
                <a:ext cx="1541" cy="235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19505" name="Picture 49" descr="Marge">
                <a:extLst>
                  <a:ext uri="{FF2B5EF4-FFF2-40B4-BE49-F238E27FC236}">
                    <a16:creationId xmlns:a16="http://schemas.microsoft.com/office/drawing/2014/main" id="{1A7F7EA6-C783-48A5-9170-B0F0FDA8F3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2924" y="527"/>
                <a:ext cx="826" cy="27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093E8BC8-B341-46A1-B6E6-39278C0DA98B}"/>
              </a:ext>
            </a:extLst>
          </p:cNvPr>
          <p:cNvSpPr/>
          <p:nvPr/>
        </p:nvSpPr>
        <p:spPr>
          <a:xfrm>
            <a:off x="12664474" y="2947078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nephew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31CBEB63-8507-4926-B760-628DB610466C}"/>
              </a:ext>
            </a:extLst>
          </p:cNvPr>
          <p:cNvSpPr/>
          <p:nvPr/>
        </p:nvSpPr>
        <p:spPr>
          <a:xfrm>
            <a:off x="12664474" y="5773421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son</a:t>
            </a:r>
            <a:endParaRPr kumimoji="0" lang="es-ES" sz="527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216B8D4F-8672-45AA-864D-792FE041357F}"/>
              </a:ext>
            </a:extLst>
          </p:cNvPr>
          <p:cNvSpPr/>
          <p:nvPr/>
        </p:nvSpPr>
        <p:spPr>
          <a:xfrm>
            <a:off x="12648722" y="4348463"/>
            <a:ext cx="4171880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grandson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72424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IJ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47">
            <a:extLst>
              <a:ext uri="{FF2B5EF4-FFF2-40B4-BE49-F238E27FC236}">
                <a16:creationId xmlns:a16="http://schemas.microsoft.com/office/drawing/2014/main" id="{DBC86DAB-556A-4056-A509-0BB3E80F7CFC}"/>
              </a:ext>
            </a:extLst>
          </p:cNvPr>
          <p:cNvGrpSpPr>
            <a:grpSpLocks/>
          </p:cNvGrpSpPr>
          <p:nvPr/>
        </p:nvGrpSpPr>
        <p:grpSpPr bwMode="auto">
          <a:xfrm>
            <a:off x="3876414" y="1856096"/>
            <a:ext cx="10924517" cy="7408670"/>
            <a:chOff x="703" y="663"/>
            <a:chExt cx="4173" cy="2830"/>
          </a:xfrm>
        </p:grpSpPr>
        <p:grpSp>
          <p:nvGrpSpPr>
            <p:cNvPr id="17420" name="Group 48">
              <a:extLst>
                <a:ext uri="{FF2B5EF4-FFF2-40B4-BE49-F238E27FC236}">
                  <a16:creationId xmlns:a16="http://schemas.microsoft.com/office/drawing/2014/main" id="{56CF1FB3-1F6B-4EB8-ADD8-33B24FFF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7" y="663"/>
              <a:ext cx="961" cy="1224"/>
              <a:chOff x="663" y="527"/>
              <a:chExt cx="2321" cy="2721"/>
            </a:xfrm>
          </p:grpSpPr>
          <p:pic>
            <p:nvPicPr>
              <p:cNvPr id="20529" name="Picture 49" descr="Padre">
                <a:extLst>
                  <a:ext uri="{FF2B5EF4-FFF2-40B4-BE49-F238E27FC236}">
                    <a16:creationId xmlns:a16="http://schemas.microsoft.com/office/drawing/2014/main" id="{A224918F-1147-42F9-AB30-6A0CA687B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63" y="845"/>
                <a:ext cx="1541" cy="235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</p:pic>
          <p:pic>
            <p:nvPicPr>
              <p:cNvPr id="20530" name="Picture 50" descr="Marge">
                <a:extLst>
                  <a:ext uri="{FF2B5EF4-FFF2-40B4-BE49-F238E27FC236}">
                    <a16:creationId xmlns:a16="http://schemas.microsoft.com/office/drawing/2014/main" id="{C5FD7DB9-9ECA-4085-9441-A302BFE5B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2158" y="527"/>
                <a:ext cx="826" cy="27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  <p:sp>
          <p:nvSpPr>
            <p:cNvPr id="17421" name="Text Box 51">
              <a:extLst>
                <a:ext uri="{FF2B5EF4-FFF2-40B4-BE49-F238E27FC236}">
                  <a16:creationId xmlns:a16="http://schemas.microsoft.com/office/drawing/2014/main" id="{B34F6786-6D43-46EB-B72A-78BDF161F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225"/>
              <a:ext cx="4173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Lisa and Maggie are Homer and Marge’s </a:t>
              </a:r>
              <a:r>
                <a:rPr kumimoji="0" lang="es-ES" altLang="pt-BR" sz="329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17422" name="Group 52">
              <a:extLst>
                <a:ext uri="{FF2B5EF4-FFF2-40B4-BE49-F238E27FC236}">
                  <a16:creationId xmlns:a16="http://schemas.microsoft.com/office/drawing/2014/main" id="{DCC8B4A7-7706-4073-82F6-7BEDB23C58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" y="845"/>
              <a:ext cx="3022" cy="2270"/>
              <a:chOff x="975" y="845"/>
              <a:chExt cx="3022" cy="2270"/>
            </a:xfrm>
          </p:grpSpPr>
          <p:pic>
            <p:nvPicPr>
              <p:cNvPr id="20533" name="Picture 53" descr="Lisa">
                <a:extLst>
                  <a:ext uri="{FF2B5EF4-FFF2-40B4-BE49-F238E27FC236}">
                    <a16:creationId xmlns:a16="http://schemas.microsoft.com/office/drawing/2014/main" id="{5191A21B-7B38-4F9B-9F7A-0129EF7C5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75" y="845"/>
                <a:ext cx="1800" cy="227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0534" name="Picture 54" descr="Maggie">
                <a:extLst>
                  <a:ext uri="{FF2B5EF4-FFF2-40B4-BE49-F238E27FC236}">
                    <a16:creationId xmlns:a16="http://schemas.microsoft.com/office/drawing/2014/main" id="{3C8EFCA0-7C74-41AC-A083-BDEE7896A9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72" y="1298"/>
                <a:ext cx="1525" cy="179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25104CD3-8A5E-4FE2-AC8D-CEA86E157D33}"/>
              </a:ext>
            </a:extLst>
          </p:cNvPr>
          <p:cNvSpPr/>
          <p:nvPr/>
        </p:nvSpPr>
        <p:spPr>
          <a:xfrm>
            <a:off x="12783220" y="2489409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sisters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2" name="31 Rectángulo redondeado">
            <a:extLst>
              <a:ext uri="{FF2B5EF4-FFF2-40B4-BE49-F238E27FC236}">
                <a16:creationId xmlns:a16="http://schemas.microsoft.com/office/drawing/2014/main" id="{E256D46E-C857-497C-96F0-67E1CD4DAF7F}"/>
              </a:ext>
            </a:extLst>
          </p:cNvPr>
          <p:cNvSpPr/>
          <p:nvPr/>
        </p:nvSpPr>
        <p:spPr>
          <a:xfrm>
            <a:off x="12785217" y="3854396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daughters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3" name="32 Rectángulo redondeado">
            <a:extLst>
              <a:ext uri="{FF2B5EF4-FFF2-40B4-BE49-F238E27FC236}">
                <a16:creationId xmlns:a16="http://schemas.microsoft.com/office/drawing/2014/main" id="{9F2AC533-99F5-4E6B-A2D4-9A17C146FD51}"/>
              </a:ext>
            </a:extLst>
          </p:cNvPr>
          <p:cNvSpPr/>
          <p:nvPr/>
        </p:nvSpPr>
        <p:spPr>
          <a:xfrm>
            <a:off x="12785216" y="5179689"/>
            <a:ext cx="4274877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nieces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126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ughter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72">
            <a:extLst>
              <a:ext uri="{FF2B5EF4-FFF2-40B4-BE49-F238E27FC236}">
                <a16:creationId xmlns:a16="http://schemas.microsoft.com/office/drawing/2014/main" id="{C2800ACD-A439-4BDB-A6DD-39D2C67ACFE4}"/>
              </a:ext>
            </a:extLst>
          </p:cNvPr>
          <p:cNvGrpSpPr>
            <a:grpSpLocks/>
          </p:cNvGrpSpPr>
          <p:nvPr/>
        </p:nvGrpSpPr>
        <p:grpSpPr bwMode="auto">
          <a:xfrm>
            <a:off x="4708907" y="2096943"/>
            <a:ext cx="9262148" cy="7654754"/>
            <a:chOff x="1247" y="710"/>
            <a:chExt cx="3538" cy="2924"/>
          </a:xfrm>
        </p:grpSpPr>
        <p:sp>
          <p:nvSpPr>
            <p:cNvPr id="18446" name="Text Box 73">
              <a:extLst>
                <a:ext uri="{FF2B5EF4-FFF2-40B4-BE49-F238E27FC236}">
                  <a16:creationId xmlns:a16="http://schemas.microsoft.com/office/drawing/2014/main" id="{23A7F3EA-CF6E-413B-9699-5A90FE8BD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3327"/>
              <a:ext cx="3538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Lisa and Maggie are Bart’s </a:t>
              </a:r>
              <a:r>
                <a:rPr kumimoji="0" lang="es-ES" altLang="pt-BR" sz="3958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…</a:t>
              </a:r>
            </a:p>
          </p:txBody>
        </p:sp>
        <p:pic>
          <p:nvPicPr>
            <p:cNvPr id="21578" name="Picture 74" descr="Hijos">
              <a:extLst>
                <a:ext uri="{FF2B5EF4-FFF2-40B4-BE49-F238E27FC236}">
                  <a16:creationId xmlns:a16="http://schemas.microsoft.com/office/drawing/2014/main" id="{B79D5E55-8348-457E-9924-3E3965D02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3" y="710"/>
              <a:ext cx="2488" cy="26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/>
          </p:spPr>
        </p:pic>
      </p:grpSp>
      <p:sp>
        <p:nvSpPr>
          <p:cNvPr id="21579" name="AutoShape 75">
            <a:extLst>
              <a:ext uri="{FF2B5EF4-FFF2-40B4-BE49-F238E27FC236}">
                <a16:creationId xmlns:a16="http://schemas.microsoft.com/office/drawing/2014/main" id="{531B4C7C-2DB4-44EE-9C9C-8443DDF4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9557" y="2447743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1580" name="AutoShape 76">
            <a:extLst>
              <a:ext uri="{FF2B5EF4-FFF2-40B4-BE49-F238E27FC236}">
                <a16:creationId xmlns:a16="http://schemas.microsoft.com/office/drawing/2014/main" id="{D9EAD310-9E3C-49B8-9960-768B7F1B79AB}"/>
              </a:ext>
            </a:extLst>
          </p:cNvPr>
          <p:cNvSpPr>
            <a:spLocks noChangeArrowheads="1"/>
          </p:cNvSpPr>
          <p:nvPr/>
        </p:nvSpPr>
        <p:spPr bwMode="auto">
          <a:xfrm rot="1029380">
            <a:off x="11240580" y="6073541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787CFDB9-BEBA-40F5-9624-427C10307634}"/>
              </a:ext>
            </a:extLst>
          </p:cNvPr>
          <p:cNvSpPr/>
          <p:nvPr/>
        </p:nvSpPr>
        <p:spPr>
          <a:xfrm>
            <a:off x="12664474" y="2268148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nieces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54B1100C-D254-43B5-A70A-CDE52A75390B}"/>
              </a:ext>
            </a:extLst>
          </p:cNvPr>
          <p:cNvSpPr/>
          <p:nvPr/>
        </p:nvSpPr>
        <p:spPr>
          <a:xfrm>
            <a:off x="12664474" y="3693106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sisters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0A9CCDC9-BDF5-47C6-B071-B33D0494F5BB}"/>
              </a:ext>
            </a:extLst>
          </p:cNvPr>
          <p:cNvSpPr/>
          <p:nvPr/>
        </p:nvSpPr>
        <p:spPr>
          <a:xfrm>
            <a:off x="12664474" y="5060942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cousins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43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ister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1579" grpId="0" animBg="1"/>
      <p:bldP spid="2158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6">
            <a:extLst>
              <a:ext uri="{FF2B5EF4-FFF2-40B4-BE49-F238E27FC236}">
                <a16:creationId xmlns:a16="http://schemas.microsoft.com/office/drawing/2014/main" id="{7B4F3441-8EAF-492B-B256-96F3F3C135D2}"/>
              </a:ext>
            </a:extLst>
          </p:cNvPr>
          <p:cNvGrpSpPr>
            <a:grpSpLocks/>
          </p:cNvGrpSpPr>
          <p:nvPr/>
        </p:nvGrpSpPr>
        <p:grpSpPr bwMode="auto">
          <a:xfrm>
            <a:off x="5538781" y="2091707"/>
            <a:ext cx="8610291" cy="7631194"/>
            <a:chOff x="1610" y="663"/>
            <a:chExt cx="3289" cy="2915"/>
          </a:xfrm>
        </p:grpSpPr>
        <p:sp>
          <p:nvSpPr>
            <p:cNvPr id="19469" name="Text Box 47">
              <a:extLst>
                <a:ext uri="{FF2B5EF4-FFF2-40B4-BE49-F238E27FC236}">
                  <a16:creationId xmlns:a16="http://schemas.microsoft.com/office/drawing/2014/main" id="{1D34C86B-A558-4B0C-999E-76732FFAE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271"/>
              <a:ext cx="3289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Bart is Lisa and Maggie’s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2576" name="Picture 48" descr="Hijos">
              <a:extLst>
                <a:ext uri="{FF2B5EF4-FFF2-40B4-BE49-F238E27FC236}">
                  <a16:creationId xmlns:a16="http://schemas.microsoft.com/office/drawing/2014/main" id="{68295C0B-E60B-4A48-99DE-636D6B917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10" y="663"/>
              <a:ext cx="2488" cy="26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/>
          </p:spPr>
        </p:pic>
      </p:grpSp>
      <p:sp>
        <p:nvSpPr>
          <p:cNvPr id="22577" name="AutoShape 49">
            <a:extLst>
              <a:ext uri="{FF2B5EF4-FFF2-40B4-BE49-F238E27FC236}">
                <a16:creationId xmlns:a16="http://schemas.microsoft.com/office/drawing/2014/main" id="{9DFB5CE7-8A4A-4E65-86FD-6DF1D4F36C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588483" y="5416447"/>
            <a:ext cx="1424140" cy="832494"/>
          </a:xfrm>
          <a:prstGeom prst="leftArrow">
            <a:avLst>
              <a:gd name="adj1" fmla="val 50000"/>
              <a:gd name="adj2" fmla="val 68958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7" name="26 Rectángulo redondeado">
            <a:extLst>
              <a:ext uri="{FF2B5EF4-FFF2-40B4-BE49-F238E27FC236}">
                <a16:creationId xmlns:a16="http://schemas.microsoft.com/office/drawing/2014/main" id="{7439C1CA-C6A7-4424-BB9E-D0AAEAAC301E}"/>
              </a:ext>
            </a:extLst>
          </p:cNvPr>
          <p:cNvSpPr/>
          <p:nvPr/>
        </p:nvSpPr>
        <p:spPr>
          <a:xfrm>
            <a:off x="12901968" y="2511127"/>
            <a:ext cx="3902921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cousin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F5C82C01-CB32-475C-83C1-CB6A4758AB83}"/>
              </a:ext>
            </a:extLst>
          </p:cNvPr>
          <p:cNvSpPr/>
          <p:nvPr/>
        </p:nvSpPr>
        <p:spPr>
          <a:xfrm>
            <a:off x="12886253" y="5535928"/>
            <a:ext cx="391863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brother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2F24CFAD-4084-4D1D-ADB7-93050AC22E7A}"/>
              </a:ext>
            </a:extLst>
          </p:cNvPr>
          <p:cNvSpPr/>
          <p:nvPr/>
        </p:nvSpPr>
        <p:spPr>
          <a:xfrm>
            <a:off x="12886253" y="4032853"/>
            <a:ext cx="391863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nephew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741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MA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25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1624D-2F41-4849-B5A2-22A824B9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20094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45">
            <a:extLst>
              <a:ext uri="{FF2B5EF4-FFF2-40B4-BE49-F238E27FC236}">
                <a16:creationId xmlns:a16="http://schemas.microsoft.com/office/drawing/2014/main" id="{E16B3ED8-48C1-499E-B8EE-537D28D0938C}"/>
              </a:ext>
            </a:extLst>
          </p:cNvPr>
          <p:cNvGrpSpPr>
            <a:grpSpLocks/>
          </p:cNvGrpSpPr>
          <p:nvPr/>
        </p:nvGrpSpPr>
        <p:grpSpPr bwMode="auto">
          <a:xfrm>
            <a:off x="6133047" y="2329935"/>
            <a:ext cx="5777716" cy="7463648"/>
            <a:chOff x="1927" y="727"/>
            <a:chExt cx="2207" cy="2851"/>
          </a:xfrm>
        </p:grpSpPr>
        <p:sp>
          <p:nvSpPr>
            <p:cNvPr id="20493" name="Text Box 46">
              <a:extLst>
                <a:ext uri="{FF2B5EF4-FFF2-40B4-BE49-F238E27FC236}">
                  <a16:creationId xmlns:a16="http://schemas.microsoft.com/office/drawing/2014/main" id="{3C145D6F-9D11-4D2E-A66E-7ABF95C07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3271"/>
              <a:ext cx="217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Herb is Lisa’s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0494" name="Group 47">
              <a:extLst>
                <a:ext uri="{FF2B5EF4-FFF2-40B4-BE49-F238E27FC236}">
                  <a16:creationId xmlns:a16="http://schemas.microsoft.com/office/drawing/2014/main" id="{29A3EA1F-A083-4C01-91CB-45A9CFD2B7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727"/>
              <a:ext cx="2116" cy="2547"/>
              <a:chOff x="2315" y="727"/>
              <a:chExt cx="2116" cy="2547"/>
            </a:xfrm>
          </p:grpSpPr>
          <p:pic>
            <p:nvPicPr>
              <p:cNvPr id="23600" name="Picture 48">
                <a:extLst>
                  <a:ext uri="{FF2B5EF4-FFF2-40B4-BE49-F238E27FC236}">
                    <a16:creationId xmlns:a16="http://schemas.microsoft.com/office/drawing/2014/main" id="{0EE90565-1E10-4149-84B2-E847708544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2315" y="727"/>
                <a:ext cx="1305" cy="254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3601" name="Picture 49" descr="Lisa">
                <a:extLst>
                  <a:ext uri="{FF2B5EF4-FFF2-40B4-BE49-F238E27FC236}">
                    <a16:creationId xmlns:a16="http://schemas.microsoft.com/office/drawing/2014/main" id="{2CE83092-29AA-45FF-AD6F-1FDEBA2B6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243" y="1752"/>
                <a:ext cx="1188" cy="14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3602" name="AutoShape 50">
            <a:extLst>
              <a:ext uri="{FF2B5EF4-FFF2-40B4-BE49-F238E27FC236}">
                <a16:creationId xmlns:a16="http://schemas.microsoft.com/office/drawing/2014/main" id="{7EECB521-1B94-4195-8A82-9E818F2A9EA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26712" y="4822182"/>
            <a:ext cx="1424140" cy="832494"/>
          </a:xfrm>
          <a:prstGeom prst="leftArrow">
            <a:avLst>
              <a:gd name="adj1" fmla="val 50000"/>
              <a:gd name="adj2" fmla="val 68958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32" name="31 Rectángulo redondeado">
            <a:extLst>
              <a:ext uri="{FF2B5EF4-FFF2-40B4-BE49-F238E27FC236}">
                <a16:creationId xmlns:a16="http://schemas.microsoft.com/office/drawing/2014/main" id="{5CAC636D-7DC9-4E67-AA06-7D389A27E2C1}"/>
              </a:ext>
            </a:extLst>
          </p:cNvPr>
          <p:cNvSpPr/>
          <p:nvPr/>
        </p:nvSpPr>
        <p:spPr>
          <a:xfrm>
            <a:off x="12308234" y="4150150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father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3" name="32 Rectángulo redondeado">
            <a:extLst>
              <a:ext uri="{FF2B5EF4-FFF2-40B4-BE49-F238E27FC236}">
                <a16:creationId xmlns:a16="http://schemas.microsoft.com/office/drawing/2014/main" id="{39B593C4-348C-43FC-BE61-B075F098E6D5}"/>
              </a:ext>
            </a:extLst>
          </p:cNvPr>
          <p:cNvSpPr/>
          <p:nvPr/>
        </p:nvSpPr>
        <p:spPr>
          <a:xfrm>
            <a:off x="12308234" y="2715352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uncle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4" name="33 Rectángulo redondeado">
            <a:extLst>
              <a:ext uri="{FF2B5EF4-FFF2-40B4-BE49-F238E27FC236}">
                <a16:creationId xmlns:a16="http://schemas.microsoft.com/office/drawing/2014/main" id="{D7CD5DFE-8A4F-44AB-91EB-9569A2D043B6}"/>
              </a:ext>
            </a:extLst>
          </p:cNvPr>
          <p:cNvSpPr/>
          <p:nvPr/>
        </p:nvSpPr>
        <p:spPr>
          <a:xfrm>
            <a:off x="12308234" y="5654675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grandad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3219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2360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47">
            <a:extLst>
              <a:ext uri="{FF2B5EF4-FFF2-40B4-BE49-F238E27FC236}">
                <a16:creationId xmlns:a16="http://schemas.microsoft.com/office/drawing/2014/main" id="{D5723707-76C6-48F3-A950-FD6B85D20B75}"/>
              </a:ext>
            </a:extLst>
          </p:cNvPr>
          <p:cNvGrpSpPr>
            <a:grpSpLocks/>
          </p:cNvGrpSpPr>
          <p:nvPr/>
        </p:nvGrpSpPr>
        <p:grpSpPr bwMode="auto">
          <a:xfrm>
            <a:off x="6015240" y="2259253"/>
            <a:ext cx="5539487" cy="7463648"/>
            <a:chOff x="1701" y="727"/>
            <a:chExt cx="2116" cy="2851"/>
          </a:xfrm>
        </p:grpSpPr>
        <p:sp>
          <p:nvSpPr>
            <p:cNvPr id="21517" name="Text Box 48">
              <a:extLst>
                <a:ext uri="{FF2B5EF4-FFF2-40B4-BE49-F238E27FC236}">
                  <a16:creationId xmlns:a16="http://schemas.microsoft.com/office/drawing/2014/main" id="{10EF4D7A-6841-4175-9908-D40287446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3271"/>
              <a:ext cx="1906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Lisa is Herb’s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1518" name="Group 49">
              <a:extLst>
                <a:ext uri="{FF2B5EF4-FFF2-40B4-BE49-F238E27FC236}">
                  <a16:creationId xmlns:a16="http://schemas.microsoft.com/office/drawing/2014/main" id="{E546A612-D5A0-4E19-9D6B-7C33C06AE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727"/>
              <a:ext cx="2116" cy="2547"/>
              <a:chOff x="2315" y="727"/>
              <a:chExt cx="2116" cy="2547"/>
            </a:xfrm>
          </p:grpSpPr>
          <p:pic>
            <p:nvPicPr>
              <p:cNvPr id="24626" name="Picture 50">
                <a:extLst>
                  <a:ext uri="{FF2B5EF4-FFF2-40B4-BE49-F238E27FC236}">
                    <a16:creationId xmlns:a16="http://schemas.microsoft.com/office/drawing/2014/main" id="{65E6ECFB-E56B-49E2-8967-7E7A7C99A2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2315" y="727"/>
                <a:ext cx="1305" cy="254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4627" name="Picture 51" descr="Lisa">
                <a:extLst>
                  <a:ext uri="{FF2B5EF4-FFF2-40B4-BE49-F238E27FC236}">
                    <a16:creationId xmlns:a16="http://schemas.microsoft.com/office/drawing/2014/main" id="{7C16AE44-93E5-4266-99F4-D8B3E7953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243" y="1752"/>
                <a:ext cx="1188" cy="14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4628" name="AutoShape 52">
            <a:extLst>
              <a:ext uri="{FF2B5EF4-FFF2-40B4-BE49-F238E27FC236}">
                <a16:creationId xmlns:a16="http://schemas.microsoft.com/office/drawing/2014/main" id="{C09D5AB3-4AD9-4FE2-8E52-59B1CF7D8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0465" y="6662570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9C402175-F27B-4328-B1EE-92516C7CEB6B}"/>
              </a:ext>
            </a:extLst>
          </p:cNvPr>
          <p:cNvSpPr/>
          <p:nvPr/>
        </p:nvSpPr>
        <p:spPr>
          <a:xfrm>
            <a:off x="12545727" y="256726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nephew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BCDF5A85-9B94-4ED9-8705-623500AA17E7}"/>
              </a:ext>
            </a:extLst>
          </p:cNvPr>
          <p:cNvSpPr/>
          <p:nvPr/>
        </p:nvSpPr>
        <p:spPr>
          <a:xfrm>
            <a:off x="12546963" y="4110970"/>
            <a:ext cx="4154893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niece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B7BBB5C4-2A2D-4AA2-9749-BBC4F6E45A2F}"/>
              </a:ext>
            </a:extLst>
          </p:cNvPr>
          <p:cNvSpPr/>
          <p:nvPr/>
        </p:nvSpPr>
        <p:spPr>
          <a:xfrm>
            <a:off x="12545727" y="5535928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daughter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8796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BRIN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46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72">
            <a:extLst>
              <a:ext uri="{FF2B5EF4-FFF2-40B4-BE49-F238E27FC236}">
                <a16:creationId xmlns:a16="http://schemas.microsoft.com/office/drawing/2014/main" id="{18A1119B-A071-454C-875D-ACEE5AB69AE8}"/>
              </a:ext>
            </a:extLst>
          </p:cNvPr>
          <p:cNvGrpSpPr>
            <a:grpSpLocks/>
          </p:cNvGrpSpPr>
          <p:nvPr/>
        </p:nvGrpSpPr>
        <p:grpSpPr bwMode="auto">
          <a:xfrm>
            <a:off x="6015241" y="2259253"/>
            <a:ext cx="5667765" cy="7610251"/>
            <a:chOff x="1565" y="727"/>
            <a:chExt cx="2165" cy="2907"/>
          </a:xfrm>
        </p:grpSpPr>
        <p:sp>
          <p:nvSpPr>
            <p:cNvPr id="22541" name="Text Box 73">
              <a:extLst>
                <a:ext uri="{FF2B5EF4-FFF2-40B4-BE49-F238E27FC236}">
                  <a16:creationId xmlns:a16="http://schemas.microsoft.com/office/drawing/2014/main" id="{E94E5B77-2684-42B1-B68C-041D5B8EB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3327"/>
              <a:ext cx="204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Burt is Herb’s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2542" name="Group 74">
              <a:extLst>
                <a:ext uri="{FF2B5EF4-FFF2-40B4-BE49-F238E27FC236}">
                  <a16:creationId xmlns:a16="http://schemas.microsoft.com/office/drawing/2014/main" id="{73902C0E-B474-4F23-9553-04AE44046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727"/>
              <a:ext cx="2165" cy="2590"/>
              <a:chOff x="2018" y="727"/>
              <a:chExt cx="2165" cy="2590"/>
            </a:xfrm>
          </p:grpSpPr>
          <p:pic>
            <p:nvPicPr>
              <p:cNvPr id="25675" name="Picture 75">
                <a:extLst>
                  <a:ext uri="{FF2B5EF4-FFF2-40B4-BE49-F238E27FC236}">
                    <a16:creationId xmlns:a16="http://schemas.microsoft.com/office/drawing/2014/main" id="{5D45EAF9-3C56-4599-93CC-420C862DFA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2018" y="727"/>
                <a:ext cx="1305" cy="254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5676" name="Picture 76">
                <a:extLst>
                  <a:ext uri="{FF2B5EF4-FFF2-40B4-BE49-F238E27FC236}">
                    <a16:creationId xmlns:a16="http://schemas.microsoft.com/office/drawing/2014/main" id="{E1C26CD5-689C-404F-91D2-C74D25ED0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3091" y="1661"/>
                <a:ext cx="1092" cy="165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5671" name="AutoShape 71">
            <a:extLst>
              <a:ext uri="{FF2B5EF4-FFF2-40B4-BE49-F238E27FC236}">
                <a16:creationId xmlns:a16="http://schemas.microsoft.com/office/drawing/2014/main" id="{73DE58CA-DA68-4295-AC85-023191265407}"/>
              </a:ext>
            </a:extLst>
          </p:cNvPr>
          <p:cNvSpPr>
            <a:spLocks noChangeArrowheads="1"/>
          </p:cNvSpPr>
          <p:nvPr/>
        </p:nvSpPr>
        <p:spPr bwMode="auto">
          <a:xfrm rot="504553">
            <a:off x="11292938" y="7115467"/>
            <a:ext cx="1188529" cy="832494"/>
          </a:xfrm>
          <a:prstGeom prst="leftArrow">
            <a:avLst>
              <a:gd name="adj1" fmla="val 50000"/>
              <a:gd name="adj2" fmla="val 5755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21A3A61F-8933-41A9-A733-4E20D6A84527}"/>
              </a:ext>
            </a:extLst>
          </p:cNvPr>
          <p:cNvSpPr/>
          <p:nvPr/>
        </p:nvSpPr>
        <p:spPr>
          <a:xfrm>
            <a:off x="12664474" y="2567265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cousin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F5D31B89-10A0-42AD-9EC6-92657AF74B56}"/>
              </a:ext>
            </a:extLst>
          </p:cNvPr>
          <p:cNvSpPr/>
          <p:nvPr/>
        </p:nvSpPr>
        <p:spPr>
          <a:xfrm>
            <a:off x="12664474" y="5355497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nephew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8D8ABDDA-F61D-47B2-A335-F668DA233A31}"/>
              </a:ext>
            </a:extLst>
          </p:cNvPr>
          <p:cNvSpPr/>
          <p:nvPr/>
        </p:nvSpPr>
        <p:spPr>
          <a:xfrm>
            <a:off x="12664474" y="3932359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niece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4973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BRI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567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47">
            <a:extLst>
              <a:ext uri="{FF2B5EF4-FFF2-40B4-BE49-F238E27FC236}">
                <a16:creationId xmlns:a16="http://schemas.microsoft.com/office/drawing/2014/main" id="{53255D9D-2A8D-4745-9F4B-0B1772F3BF04}"/>
              </a:ext>
            </a:extLst>
          </p:cNvPr>
          <p:cNvGrpSpPr>
            <a:grpSpLocks/>
          </p:cNvGrpSpPr>
          <p:nvPr/>
        </p:nvGrpSpPr>
        <p:grpSpPr bwMode="auto">
          <a:xfrm>
            <a:off x="5907907" y="2403238"/>
            <a:ext cx="6042125" cy="7314428"/>
            <a:chOff x="1443" y="784"/>
            <a:chExt cx="2308" cy="2794"/>
          </a:xfrm>
        </p:grpSpPr>
        <p:sp>
          <p:nvSpPr>
            <p:cNvPr id="23565" name="Text Box 48">
              <a:extLst>
                <a:ext uri="{FF2B5EF4-FFF2-40B4-BE49-F238E27FC236}">
                  <a16:creationId xmlns:a16="http://schemas.microsoft.com/office/drawing/2014/main" id="{65CF2AAC-A6B4-4591-B464-A0BEC89A9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" y="3271"/>
              <a:ext cx="204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Selma is Lisa’s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3566" name="Group 49">
              <a:extLst>
                <a:ext uri="{FF2B5EF4-FFF2-40B4-BE49-F238E27FC236}">
                  <a16:creationId xmlns:a16="http://schemas.microsoft.com/office/drawing/2014/main" id="{AEA72D35-BCBB-45CA-957C-A148930904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3" y="784"/>
              <a:ext cx="2223" cy="2480"/>
              <a:chOff x="1981" y="784"/>
              <a:chExt cx="2223" cy="2480"/>
            </a:xfrm>
          </p:grpSpPr>
          <p:pic>
            <p:nvPicPr>
              <p:cNvPr id="26674" name="Picture 50">
                <a:extLst>
                  <a:ext uri="{FF2B5EF4-FFF2-40B4-BE49-F238E27FC236}">
                    <a16:creationId xmlns:a16="http://schemas.microsoft.com/office/drawing/2014/main" id="{76F3AE43-B28D-4648-8F37-832ADF61B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1981" y="784"/>
                <a:ext cx="1449" cy="248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6675" name="Picture 51" descr="Lisa">
                <a:extLst>
                  <a:ext uri="{FF2B5EF4-FFF2-40B4-BE49-F238E27FC236}">
                    <a16:creationId xmlns:a16="http://schemas.microsoft.com/office/drawing/2014/main" id="{7EB64A37-7F49-4127-99E9-5050CBB92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016" y="1752"/>
                <a:ext cx="1188" cy="149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6676" name="AutoShape 52">
            <a:extLst>
              <a:ext uri="{FF2B5EF4-FFF2-40B4-BE49-F238E27FC236}">
                <a16:creationId xmlns:a16="http://schemas.microsoft.com/office/drawing/2014/main" id="{39AADFC6-5F6F-4FF5-8988-2EF61373D1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82747" y="4581335"/>
            <a:ext cx="1424140" cy="832494"/>
          </a:xfrm>
          <a:prstGeom prst="leftArrow">
            <a:avLst>
              <a:gd name="adj1" fmla="val 50000"/>
              <a:gd name="adj2" fmla="val 68958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lessTLig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lessTLig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9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tsHand" pitchFamily="34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555E0370-4455-408F-9FD1-AD23C8CCC24E}"/>
              </a:ext>
            </a:extLst>
          </p:cNvPr>
          <p:cNvSpPr/>
          <p:nvPr/>
        </p:nvSpPr>
        <p:spPr>
          <a:xfrm>
            <a:off x="12426980" y="5654675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cousin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8C10AAF3-DFCE-4A49-BFB3-89DD243AA8CB}"/>
              </a:ext>
            </a:extLst>
          </p:cNvPr>
          <p:cNvSpPr/>
          <p:nvPr/>
        </p:nvSpPr>
        <p:spPr>
          <a:xfrm>
            <a:off x="12426980" y="2727354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aunt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30 Rectángulo redondeado">
            <a:extLst>
              <a:ext uri="{FF2B5EF4-FFF2-40B4-BE49-F238E27FC236}">
                <a16:creationId xmlns:a16="http://schemas.microsoft.com/office/drawing/2014/main" id="{BF07C015-8596-4189-A724-08B1E3C453DF}"/>
              </a:ext>
            </a:extLst>
          </p:cNvPr>
          <p:cNvSpPr/>
          <p:nvPr/>
        </p:nvSpPr>
        <p:spPr>
          <a:xfrm>
            <a:off x="12426980" y="4192767"/>
            <a:ext cx="4274875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uncle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51553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66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47">
            <a:extLst>
              <a:ext uri="{FF2B5EF4-FFF2-40B4-BE49-F238E27FC236}">
                <a16:creationId xmlns:a16="http://schemas.microsoft.com/office/drawing/2014/main" id="{32FAC91A-631E-4E21-B6B6-943294635211}"/>
              </a:ext>
            </a:extLst>
          </p:cNvPr>
          <p:cNvGrpSpPr>
            <a:grpSpLocks/>
          </p:cNvGrpSpPr>
          <p:nvPr/>
        </p:nvGrpSpPr>
        <p:grpSpPr bwMode="auto">
          <a:xfrm>
            <a:off x="5894817" y="2382295"/>
            <a:ext cx="5853636" cy="7403416"/>
            <a:chOff x="1506" y="820"/>
            <a:chExt cx="2236" cy="2827"/>
          </a:xfrm>
        </p:grpSpPr>
        <p:sp>
          <p:nvSpPr>
            <p:cNvPr id="24588" name="Text Box 48">
              <a:extLst>
                <a:ext uri="{FF2B5EF4-FFF2-40B4-BE49-F238E27FC236}">
                  <a16:creationId xmlns:a16="http://schemas.microsoft.com/office/drawing/2014/main" id="{00E46A71-45DD-4A3F-A9A6-7A694C51C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3340"/>
              <a:ext cx="196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lessTLig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lessTLig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pt-BR" sz="461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Ling is Lisa’s …</a:t>
              </a:r>
              <a:endParaRPr kumimoji="0" lang="es-ES" altLang="pt-BR" sz="395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4589" name="Group 49">
              <a:extLst>
                <a:ext uri="{FF2B5EF4-FFF2-40B4-BE49-F238E27FC236}">
                  <a16:creationId xmlns:a16="http://schemas.microsoft.com/office/drawing/2014/main" id="{8C9091E2-21CD-4496-A341-2E73281FC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6" y="820"/>
              <a:ext cx="2236" cy="2496"/>
              <a:chOff x="1869" y="776"/>
              <a:chExt cx="2236" cy="2496"/>
            </a:xfrm>
          </p:grpSpPr>
          <p:pic>
            <p:nvPicPr>
              <p:cNvPr id="27698" name="Picture 50" descr="Prima">
                <a:extLst>
                  <a:ext uri="{FF2B5EF4-FFF2-40B4-BE49-F238E27FC236}">
                    <a16:creationId xmlns:a16="http://schemas.microsoft.com/office/drawing/2014/main" id="{4E03411D-BD9C-43E9-8929-1F46BF94F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02" y="1525"/>
                <a:ext cx="1103" cy="163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  <p:pic>
            <p:nvPicPr>
              <p:cNvPr id="27699" name="Picture 51">
                <a:extLst>
                  <a:ext uri="{FF2B5EF4-FFF2-40B4-BE49-F238E27FC236}">
                    <a16:creationId xmlns:a16="http://schemas.microsoft.com/office/drawing/2014/main" id="{9408BA12-E297-4331-93DA-3FB7324DA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 flipH="1">
                <a:off x="1869" y="776"/>
                <a:ext cx="1326" cy="249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/>
            </p:spPr>
          </p:pic>
        </p:grpSp>
      </p:grpSp>
      <p:sp>
        <p:nvSpPr>
          <p:cNvPr id="28" name="27 Rectángulo redondeado">
            <a:extLst>
              <a:ext uri="{FF2B5EF4-FFF2-40B4-BE49-F238E27FC236}">
                <a16:creationId xmlns:a16="http://schemas.microsoft.com/office/drawing/2014/main" id="{5BD04693-73CE-45E7-ABF0-AD23316892BF}"/>
              </a:ext>
            </a:extLst>
          </p:cNvPr>
          <p:cNvSpPr/>
          <p:nvPr/>
        </p:nvSpPr>
        <p:spPr>
          <a:xfrm>
            <a:off x="12664474" y="2804758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niece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28 Rectángulo redondeado">
            <a:extLst>
              <a:ext uri="{FF2B5EF4-FFF2-40B4-BE49-F238E27FC236}">
                <a16:creationId xmlns:a16="http://schemas.microsoft.com/office/drawing/2014/main" id="{13C6AD74-8B9C-4CFD-BAD4-451DE6374891}"/>
              </a:ext>
            </a:extLst>
          </p:cNvPr>
          <p:cNvSpPr/>
          <p:nvPr/>
        </p:nvSpPr>
        <p:spPr>
          <a:xfrm>
            <a:off x="12664474" y="4294406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cousin</a:t>
            </a:r>
            <a:endParaRPr kumimoji="0" lang="es-ES" sz="461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0" name="29 Rectángulo redondeado">
            <a:extLst>
              <a:ext uri="{FF2B5EF4-FFF2-40B4-BE49-F238E27FC236}">
                <a16:creationId xmlns:a16="http://schemas.microsoft.com/office/drawing/2014/main" id="{A79DCCBB-2E6C-4F3E-B241-50FBA2756205}"/>
              </a:ext>
            </a:extLst>
          </p:cNvPr>
          <p:cNvSpPr/>
          <p:nvPr/>
        </p:nvSpPr>
        <p:spPr>
          <a:xfrm>
            <a:off x="12664474" y="5773421"/>
            <a:ext cx="4156128" cy="106871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593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sister</a:t>
            </a:r>
            <a:endParaRPr kumimoji="0" lang="es-ES" sz="593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056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IM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FDAAE-7C82-4F16-A7E4-56046A80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FROM?</a:t>
            </a:r>
          </a:p>
        </p:txBody>
      </p:sp>
    </p:spTree>
    <p:extLst>
      <p:ext uri="{BB962C8B-B14F-4D97-AF65-F5344CB8AC3E}">
        <p14:creationId xmlns:p14="http://schemas.microsoft.com/office/powerpoint/2010/main" val="3599766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9B080768-8A48-4469-8D23-A3668F9A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13" y="2387529"/>
            <a:ext cx="8796161" cy="76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WordArt 13">
            <a:extLst>
              <a:ext uri="{FF2B5EF4-FFF2-40B4-BE49-F238E27FC236}">
                <a16:creationId xmlns:a16="http://schemas.microsoft.com/office/drawing/2014/main" id="{17F783C3-405A-41C2-9212-8F3C5FE87F6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727450" y="753956"/>
            <a:ext cx="12942922" cy="163357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Where are they from?</a:t>
            </a:r>
          </a:p>
        </p:txBody>
      </p:sp>
      <p:sp>
        <p:nvSpPr>
          <p:cNvPr id="4110" name="WordArt 14">
            <a:extLst>
              <a:ext uri="{FF2B5EF4-FFF2-40B4-BE49-F238E27FC236}">
                <a16:creationId xmlns:a16="http://schemas.microsoft.com/office/drawing/2014/main" id="{01654B4E-BF53-4259-9296-80B8B40B35B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9451" y="9675777"/>
            <a:ext cx="16283870" cy="125659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are their nationalities?</a:t>
            </a:r>
          </a:p>
        </p:txBody>
      </p:sp>
    </p:spTree>
    <p:extLst>
      <p:ext uri="{BB962C8B-B14F-4D97-AF65-F5344CB8AC3E}">
        <p14:creationId xmlns:p14="http://schemas.microsoft.com/office/powerpoint/2010/main" val="178624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WordArt 6">
            <a:extLst>
              <a:ext uri="{FF2B5EF4-FFF2-40B4-BE49-F238E27FC236}">
                <a16:creationId xmlns:a16="http://schemas.microsoft.com/office/drawing/2014/main" id="{B69FBF53-1B45-417E-AE36-80D10B9D16C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92099" y="696594"/>
            <a:ext cx="11686328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This is Daniel Radcliffe.</a:t>
            </a:r>
          </a:p>
        </p:txBody>
      </p:sp>
      <p:sp>
        <p:nvSpPr>
          <p:cNvPr id="7175" name="WordArt 7">
            <a:extLst>
              <a:ext uri="{FF2B5EF4-FFF2-40B4-BE49-F238E27FC236}">
                <a16:creationId xmlns:a16="http://schemas.microsoft.com/office/drawing/2014/main" id="{D24C2489-BE9B-4B90-8130-41254E9425B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92099" y="1633573"/>
            <a:ext cx="10052756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He is from England.</a:t>
            </a:r>
          </a:p>
        </p:txBody>
      </p:sp>
      <p:sp>
        <p:nvSpPr>
          <p:cNvPr id="7176" name="WordArt 8">
            <a:extLst>
              <a:ext uri="{FF2B5EF4-FFF2-40B4-BE49-F238E27FC236}">
                <a16:creationId xmlns:a16="http://schemas.microsoft.com/office/drawing/2014/main" id="{B17B441E-A893-47C7-9127-1042A9896AA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92100" y="2764508"/>
            <a:ext cx="7162588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Andalus"/>
              </a:rPr>
              <a:t>He is English.</a:t>
            </a:r>
          </a:p>
        </p:txBody>
      </p:sp>
      <p:pic>
        <p:nvPicPr>
          <p:cNvPr id="7178" name="Picture 10" descr="harry-potter1">
            <a:extLst>
              <a:ext uri="{FF2B5EF4-FFF2-40B4-BE49-F238E27FC236}">
                <a16:creationId xmlns:a16="http://schemas.microsoft.com/office/drawing/2014/main" id="{8664B8AE-9679-4667-B19F-A4954C5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597" y="3769784"/>
            <a:ext cx="6790846" cy="71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UNITEDKINGDOM">
            <a:extLst>
              <a:ext uri="{FF2B5EF4-FFF2-40B4-BE49-F238E27FC236}">
                <a16:creationId xmlns:a16="http://schemas.microsoft.com/office/drawing/2014/main" id="{0B44A375-87AF-4ACF-9552-0DB84CF7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419" y="6157314"/>
            <a:ext cx="4900718" cy="293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WordArt 13">
            <a:extLst>
              <a:ext uri="{FF2B5EF4-FFF2-40B4-BE49-F238E27FC236}">
                <a16:creationId xmlns:a16="http://schemas.microsoft.com/office/drawing/2014/main" id="{A4BE2B52-1018-41DC-9ACB-3CF9FC3C80E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25672" y="9424458"/>
            <a:ext cx="2261870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9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</a:rPr>
              <a:t>ENGLAND</a:t>
            </a:r>
          </a:p>
        </p:txBody>
      </p:sp>
    </p:spTree>
    <p:extLst>
      <p:ext uri="{BB962C8B-B14F-4D97-AF65-F5344CB8AC3E}">
        <p14:creationId xmlns:p14="http://schemas.microsoft.com/office/powerpoint/2010/main" val="161888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germany_angela_merkel_chancellor">
            <a:extLst>
              <a:ext uri="{FF2B5EF4-FFF2-40B4-BE49-F238E27FC236}">
                <a16:creationId xmlns:a16="http://schemas.microsoft.com/office/drawing/2014/main" id="{AA0C4AA7-B672-4791-9CCB-CD9FF25B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1" y="502638"/>
            <a:ext cx="5913848" cy="70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WordArt 6">
            <a:extLst>
              <a:ext uri="{FF2B5EF4-FFF2-40B4-BE49-F238E27FC236}">
                <a16:creationId xmlns:a16="http://schemas.microsoft.com/office/drawing/2014/main" id="{E4A18AC9-1856-4BAC-B898-DD4B0203B0F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423753" y="6408631"/>
            <a:ext cx="7790886" cy="100527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ndalus"/>
              </a:rPr>
              <a:t>This is Angela Merkel.</a:t>
            </a:r>
          </a:p>
        </p:txBody>
      </p:sp>
      <p:sp>
        <p:nvSpPr>
          <p:cNvPr id="9223" name="WordArt 7">
            <a:extLst>
              <a:ext uri="{FF2B5EF4-FFF2-40B4-BE49-F238E27FC236}">
                <a16:creationId xmlns:a16="http://schemas.microsoft.com/office/drawing/2014/main" id="{5DF04AE0-2B96-4A8E-B7A3-5CCA8D132F5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795455" y="7790885"/>
            <a:ext cx="8419183" cy="100527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She is from Germany.</a:t>
            </a:r>
          </a:p>
        </p:txBody>
      </p:sp>
      <p:sp>
        <p:nvSpPr>
          <p:cNvPr id="9224" name="WordArt 8">
            <a:extLst>
              <a:ext uri="{FF2B5EF4-FFF2-40B4-BE49-F238E27FC236}">
                <a16:creationId xmlns:a16="http://schemas.microsoft.com/office/drawing/2014/main" id="{9852F624-BDC8-49DC-9CA5-F4AA1B9B5D0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429028" y="9173139"/>
            <a:ext cx="6785610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CC00"/>
                </a:solidFill>
                <a:latin typeface="Andalus"/>
              </a:rPr>
              <a:t>She is German.</a:t>
            </a:r>
          </a:p>
        </p:txBody>
      </p:sp>
      <p:pic>
        <p:nvPicPr>
          <p:cNvPr id="9225" name="Picture 9">
            <a:extLst>
              <a:ext uri="{FF2B5EF4-FFF2-40B4-BE49-F238E27FC236}">
                <a16:creationId xmlns:a16="http://schemas.microsoft.com/office/drawing/2014/main" id="{CA97A2A5-1DE9-401D-B970-BA186F63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66" y="753957"/>
            <a:ext cx="5277697" cy="44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4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ronaldo_real_madrid">
            <a:extLst>
              <a:ext uri="{FF2B5EF4-FFF2-40B4-BE49-F238E27FC236}">
                <a16:creationId xmlns:a16="http://schemas.microsoft.com/office/drawing/2014/main" id="{167824A5-25BE-4955-9F9D-0311D1A0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21" y="502639"/>
            <a:ext cx="8042204" cy="61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B4D750F-A3D7-490C-BF64-AE0BE512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942" y="879616"/>
            <a:ext cx="4775059" cy="405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WordArt 7">
            <a:extLst>
              <a:ext uri="{FF2B5EF4-FFF2-40B4-BE49-F238E27FC236}">
                <a16:creationId xmlns:a16="http://schemas.microsoft.com/office/drawing/2014/main" id="{BD526FB3-48FF-4517-B2DE-332082071FF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900013" y="6911270"/>
            <a:ext cx="11811988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This is Cristiano Ronaldo.</a:t>
            </a:r>
          </a:p>
        </p:txBody>
      </p:sp>
      <p:sp>
        <p:nvSpPr>
          <p:cNvPr id="5128" name="WordArt 8">
            <a:extLst>
              <a:ext uri="{FF2B5EF4-FFF2-40B4-BE49-F238E27FC236}">
                <a16:creationId xmlns:a16="http://schemas.microsoft.com/office/drawing/2014/main" id="{B364D554-49B6-42BB-AEDA-6694B5990A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25672" y="8293523"/>
            <a:ext cx="10178415" cy="113093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617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Andalus"/>
              </a:rPr>
              <a:t>He is from Portugal.</a:t>
            </a:r>
          </a:p>
        </p:txBody>
      </p:sp>
      <p:sp>
        <p:nvSpPr>
          <p:cNvPr id="5129" name="WordArt 9">
            <a:extLst>
              <a:ext uri="{FF2B5EF4-FFF2-40B4-BE49-F238E27FC236}">
                <a16:creationId xmlns:a16="http://schemas.microsoft.com/office/drawing/2014/main" id="{30746094-8F26-40CF-9E97-B3D7BAF70B4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25672" y="9675777"/>
            <a:ext cx="8670502" cy="113093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617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CC00"/>
                </a:solidFill>
                <a:latin typeface="Andalus"/>
              </a:rPr>
              <a:t>He is Portuguese.</a:t>
            </a:r>
          </a:p>
        </p:txBody>
      </p:sp>
    </p:spTree>
    <p:extLst>
      <p:ext uri="{BB962C8B-B14F-4D97-AF65-F5344CB8AC3E}">
        <p14:creationId xmlns:p14="http://schemas.microsoft.com/office/powerpoint/2010/main" val="102798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2 Sheets - Stickers - Calendar Numbers">
            <a:extLst>
              <a:ext uri="{FF2B5EF4-FFF2-40B4-BE49-F238E27FC236}">
                <a16:creationId xmlns:a16="http://schemas.microsoft.com/office/drawing/2014/main" id="{3F58EE2C-6A59-4AE0-90F8-5EBD149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0" y="697410"/>
            <a:ext cx="8915400" cy="99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06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Rafael-Nadal">
            <a:extLst>
              <a:ext uri="{FF2B5EF4-FFF2-40B4-BE49-F238E27FC236}">
                <a16:creationId xmlns:a16="http://schemas.microsoft.com/office/drawing/2014/main" id="{3FE40963-CE2A-4FD0-BB94-A64E8089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21" y="4874540"/>
            <a:ext cx="7413907" cy="59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WordArt 6">
            <a:extLst>
              <a:ext uri="{FF2B5EF4-FFF2-40B4-BE49-F238E27FC236}">
                <a16:creationId xmlns:a16="http://schemas.microsoft.com/office/drawing/2014/main" id="{66288C9F-3DAA-4DF5-B0FC-B256BE113A9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271716" y="753957"/>
            <a:ext cx="11937647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CC00"/>
                </a:solidFill>
                <a:latin typeface="Andalus"/>
              </a:rPr>
              <a:t>This is Rafael Nadal.</a:t>
            </a:r>
          </a:p>
        </p:txBody>
      </p:sp>
      <p:sp>
        <p:nvSpPr>
          <p:cNvPr id="6151" name="WordArt 7">
            <a:extLst>
              <a:ext uri="{FF2B5EF4-FFF2-40B4-BE49-F238E27FC236}">
                <a16:creationId xmlns:a16="http://schemas.microsoft.com/office/drawing/2014/main" id="{CCA21852-E755-46EC-AC43-DE55DA2E6F2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397375" y="2136211"/>
            <a:ext cx="9298799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Andalus"/>
              </a:rPr>
              <a:t>He is from Spain.</a:t>
            </a:r>
          </a:p>
        </p:txBody>
      </p:sp>
      <p:sp>
        <p:nvSpPr>
          <p:cNvPr id="6152" name="WordArt 8">
            <a:extLst>
              <a:ext uri="{FF2B5EF4-FFF2-40B4-BE49-F238E27FC236}">
                <a16:creationId xmlns:a16="http://schemas.microsoft.com/office/drawing/2014/main" id="{E64BCAE3-838E-4B8B-A415-F7D532AA965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397375" y="3392805"/>
            <a:ext cx="7288248" cy="100527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He is Spanish.</a:t>
            </a:r>
          </a:p>
        </p:txBody>
      </p:sp>
      <p:pic>
        <p:nvPicPr>
          <p:cNvPr id="6153" name="Picture 9">
            <a:extLst>
              <a:ext uri="{FF2B5EF4-FFF2-40B4-BE49-F238E27FC236}">
                <a16:creationId xmlns:a16="http://schemas.microsoft.com/office/drawing/2014/main" id="{131DD2E2-8288-442B-9830-229A724B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623" y="5827458"/>
            <a:ext cx="5152037" cy="45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12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WordArt 4">
            <a:extLst>
              <a:ext uri="{FF2B5EF4-FFF2-40B4-BE49-F238E27FC236}">
                <a16:creationId xmlns:a16="http://schemas.microsoft.com/office/drawing/2014/main" id="{CFDFAF21-1FBD-4888-B03C-27FEC5B8864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15121" y="6282972"/>
            <a:ext cx="7790886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This is Bill Gates.</a:t>
            </a:r>
          </a:p>
        </p:txBody>
      </p:sp>
      <p:pic>
        <p:nvPicPr>
          <p:cNvPr id="8198" name="Picture 6" descr="Bill-Gates">
            <a:extLst>
              <a:ext uri="{FF2B5EF4-FFF2-40B4-BE49-F238E27FC236}">
                <a16:creationId xmlns:a16="http://schemas.microsoft.com/office/drawing/2014/main" id="{A81260D0-0172-485A-BC89-C9797996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644" y="628297"/>
            <a:ext cx="5654675" cy="75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WordArt 7">
            <a:extLst>
              <a:ext uri="{FF2B5EF4-FFF2-40B4-BE49-F238E27FC236}">
                <a16:creationId xmlns:a16="http://schemas.microsoft.com/office/drawing/2014/main" id="{5F711FCA-420E-4A66-A53E-4CA58B0E6BE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40780" y="7790886"/>
            <a:ext cx="7790886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He is from the USA.</a:t>
            </a:r>
          </a:p>
        </p:txBody>
      </p:sp>
      <p:sp>
        <p:nvSpPr>
          <p:cNvPr id="8200" name="WordArt 8">
            <a:extLst>
              <a:ext uri="{FF2B5EF4-FFF2-40B4-BE49-F238E27FC236}">
                <a16:creationId xmlns:a16="http://schemas.microsoft.com/office/drawing/2014/main" id="{21897A33-3D84-40E0-AE25-B8AFA295FC3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40780" y="9298799"/>
            <a:ext cx="7288248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2"/>
                </a:solidFill>
                <a:latin typeface="Andalus"/>
              </a:rPr>
              <a:t>He is American.</a:t>
            </a: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765BA405-F7E3-495E-9ECE-02061126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78" y="628297"/>
            <a:ext cx="5152037" cy="440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537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women-pole-vault-isinbayeva">
            <a:extLst>
              <a:ext uri="{FF2B5EF4-FFF2-40B4-BE49-F238E27FC236}">
                <a16:creationId xmlns:a16="http://schemas.microsoft.com/office/drawing/2014/main" id="{15EED06A-8AC0-4D1F-B0D2-26859B98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600" y="1884892"/>
            <a:ext cx="6052597" cy="87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flag-russia">
            <a:extLst>
              <a:ext uri="{FF2B5EF4-FFF2-40B4-BE49-F238E27FC236}">
                <a16:creationId xmlns:a16="http://schemas.microsoft.com/office/drawing/2014/main" id="{7EEB69B6-B0B4-4F40-971C-0351A50D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16" y="6324859"/>
            <a:ext cx="5104915" cy="340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WordArt 9">
            <a:extLst>
              <a:ext uri="{FF2B5EF4-FFF2-40B4-BE49-F238E27FC236}">
                <a16:creationId xmlns:a16="http://schemas.microsoft.com/office/drawing/2014/main" id="{CC4BE3A6-B0D1-47AB-8488-BCC0375ECE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653969" y="10052755"/>
            <a:ext cx="2261870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9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</a:rPr>
              <a:t>RUSSIA</a:t>
            </a:r>
          </a:p>
        </p:txBody>
      </p:sp>
      <p:sp>
        <p:nvSpPr>
          <p:cNvPr id="11274" name="WordArt 10">
            <a:extLst>
              <a:ext uri="{FF2B5EF4-FFF2-40B4-BE49-F238E27FC236}">
                <a16:creationId xmlns:a16="http://schemas.microsoft.com/office/drawing/2014/main" id="{DDCCE0AC-5E1B-4F37-98D1-45B4036EB5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736850" y="733014"/>
            <a:ext cx="12188966" cy="113093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This is Yelena </a:t>
            </a:r>
            <a:r>
              <a:rPr lang="en-US" sz="3958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Isinbayeva</a:t>
            </a:r>
            <a:r>
              <a:rPr lang="en-US" sz="3958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.</a:t>
            </a:r>
          </a:p>
        </p:txBody>
      </p:sp>
      <p:sp>
        <p:nvSpPr>
          <p:cNvPr id="11275" name="WordArt 11">
            <a:extLst>
              <a:ext uri="{FF2B5EF4-FFF2-40B4-BE49-F238E27FC236}">
                <a16:creationId xmlns:a16="http://schemas.microsoft.com/office/drawing/2014/main" id="{D581554D-EAFA-4B71-8469-E15768B53E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889461" y="2387530"/>
            <a:ext cx="7790886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She is from Russia.</a:t>
            </a:r>
          </a:p>
        </p:txBody>
      </p:sp>
      <p:sp>
        <p:nvSpPr>
          <p:cNvPr id="11276" name="WordArt 12">
            <a:extLst>
              <a:ext uri="{FF2B5EF4-FFF2-40B4-BE49-F238E27FC236}">
                <a16:creationId xmlns:a16="http://schemas.microsoft.com/office/drawing/2014/main" id="{8A531EE2-B27B-4FA3-99BD-B45C869074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40781" y="4272421"/>
            <a:ext cx="7162588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ndalus"/>
              </a:rPr>
              <a:t>She is Russian.</a:t>
            </a:r>
          </a:p>
        </p:txBody>
      </p:sp>
    </p:spTree>
    <p:extLst>
      <p:ext uri="{BB962C8B-B14F-4D97-AF65-F5344CB8AC3E}">
        <p14:creationId xmlns:p14="http://schemas.microsoft.com/office/powerpoint/2010/main" val="188930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WordArt 4">
            <a:extLst>
              <a:ext uri="{FF2B5EF4-FFF2-40B4-BE49-F238E27FC236}">
                <a16:creationId xmlns:a16="http://schemas.microsoft.com/office/drawing/2014/main" id="{CDA6F288-0EFC-418B-841B-E518BC4DEA7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910564" y="753957"/>
            <a:ext cx="10304074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CC00"/>
                </a:solidFill>
                <a:latin typeface="Andalus"/>
              </a:rPr>
              <a:t>This is Ronaldinho.</a:t>
            </a: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A62B78C-2340-4CF5-A6F5-ACE02C00A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88" y="6157313"/>
            <a:ext cx="5277697" cy="45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ronaldinho">
            <a:extLst>
              <a:ext uri="{FF2B5EF4-FFF2-40B4-BE49-F238E27FC236}">
                <a16:creationId xmlns:a16="http://schemas.microsoft.com/office/drawing/2014/main" id="{A8C42DFB-F3BC-48B5-BF3F-E92EF095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63" y="2261871"/>
            <a:ext cx="5534251" cy="83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8" name="WordArt 8">
            <a:extLst>
              <a:ext uri="{FF2B5EF4-FFF2-40B4-BE49-F238E27FC236}">
                <a16:creationId xmlns:a16="http://schemas.microsoft.com/office/drawing/2014/main" id="{74EC9A9A-8712-4B51-BB1E-90023E7C9C0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921115" y="2638848"/>
            <a:ext cx="8293523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Andalus"/>
              </a:rPr>
              <a:t>He is from Brazil.</a:t>
            </a:r>
          </a:p>
        </p:txBody>
      </p:sp>
      <p:sp>
        <p:nvSpPr>
          <p:cNvPr id="10249" name="WordArt 9">
            <a:extLst>
              <a:ext uri="{FF2B5EF4-FFF2-40B4-BE49-F238E27FC236}">
                <a16:creationId xmlns:a16="http://schemas.microsoft.com/office/drawing/2014/main" id="{F3E3F2AB-F290-485F-B25D-BCEF0A93CC4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800731" y="4523740"/>
            <a:ext cx="7288248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ndalus"/>
              </a:rPr>
              <a:t>He is Brazilian.</a:t>
            </a:r>
          </a:p>
        </p:txBody>
      </p:sp>
    </p:spTree>
    <p:extLst>
      <p:ext uri="{BB962C8B-B14F-4D97-AF65-F5344CB8AC3E}">
        <p14:creationId xmlns:p14="http://schemas.microsoft.com/office/powerpoint/2010/main" val="1299806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DFC35187-DE5F-4B47-9D27-A6F9775C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9" y="6534291"/>
            <a:ext cx="5277697" cy="450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gLuciano%20Pavarotti3">
            <a:extLst>
              <a:ext uri="{FF2B5EF4-FFF2-40B4-BE49-F238E27FC236}">
                <a16:creationId xmlns:a16="http://schemas.microsoft.com/office/drawing/2014/main" id="{B9CD37D4-6016-42A7-AD74-0414D48C9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028" y="2513189"/>
            <a:ext cx="6502876" cy="80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WordArt 7">
            <a:extLst>
              <a:ext uri="{FF2B5EF4-FFF2-40B4-BE49-F238E27FC236}">
                <a16:creationId xmlns:a16="http://schemas.microsoft.com/office/drawing/2014/main" id="{F362AD93-FDE4-4CBE-96AD-FDFB009C951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15121" y="753956"/>
            <a:ext cx="11560669" cy="100527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Andalus"/>
              </a:rPr>
              <a:t>This is Luciano Pavarotti.</a:t>
            </a:r>
          </a:p>
        </p:txBody>
      </p:sp>
      <p:sp>
        <p:nvSpPr>
          <p:cNvPr id="12296" name="WordArt 8">
            <a:extLst>
              <a:ext uri="{FF2B5EF4-FFF2-40B4-BE49-F238E27FC236}">
                <a16:creationId xmlns:a16="http://schemas.microsoft.com/office/drawing/2014/main" id="{7BBCA2D4-00D0-4F79-AAAB-EC873F5211F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15121" y="2638848"/>
            <a:ext cx="6911269" cy="113093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ndalus"/>
              </a:rPr>
              <a:t>He is from Italy.</a:t>
            </a:r>
          </a:p>
        </p:txBody>
      </p:sp>
      <p:sp>
        <p:nvSpPr>
          <p:cNvPr id="12297" name="WordArt 9">
            <a:extLst>
              <a:ext uri="{FF2B5EF4-FFF2-40B4-BE49-F238E27FC236}">
                <a16:creationId xmlns:a16="http://schemas.microsoft.com/office/drawing/2014/main" id="{D0C80629-C1D1-4163-8B8F-F50834B890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15121" y="4523740"/>
            <a:ext cx="6157313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958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ndalus"/>
              </a:rPr>
              <a:t>He is Italian.</a:t>
            </a:r>
          </a:p>
        </p:txBody>
      </p:sp>
    </p:spTree>
    <p:extLst>
      <p:ext uri="{BB962C8B-B14F-4D97-AF65-F5344CB8AC3E}">
        <p14:creationId xmlns:p14="http://schemas.microsoft.com/office/powerpoint/2010/main" val="2619228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B333C3BF-32E7-4213-A0AF-D9966404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376978"/>
            <a:ext cx="2065528" cy="3644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WordArt 5">
            <a:extLst>
              <a:ext uri="{FF2B5EF4-FFF2-40B4-BE49-F238E27FC236}">
                <a16:creationId xmlns:a16="http://schemas.microsoft.com/office/drawing/2014/main" id="{EEB1C250-EEB1-49EF-B61D-CE7CEFE4B1F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33585" y="879616"/>
            <a:ext cx="8921821" cy="289016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egoe Print" panose="02000600000000000000" pitchFamily="2" charset="0"/>
              </a:rPr>
              <a:t>Mary is from England.</a:t>
            </a:r>
          </a:p>
          <a:p>
            <a:pPr algn="ctr"/>
            <a:r>
              <a:rPr lang="en-US" sz="5937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egoe Print" panose="02000600000000000000" pitchFamily="2" charset="0"/>
              </a:rPr>
              <a:t>She is English. 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F3CA76B1-6D98-490E-8A79-50D95612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02" y="5741067"/>
            <a:ext cx="3081275" cy="380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WordArt 7">
            <a:extLst>
              <a:ext uri="{FF2B5EF4-FFF2-40B4-BE49-F238E27FC236}">
                <a16:creationId xmlns:a16="http://schemas.microsoft.com/office/drawing/2014/main" id="{B6FE4898-F073-480A-AF5C-FAFE9795D8F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517760" y="4272422"/>
            <a:ext cx="1555036" cy="6754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Comic Sans MS" panose="030F0702030302020204" pitchFamily="66" charset="0"/>
              </a:rPr>
              <a:t>Mary</a:t>
            </a:r>
          </a:p>
        </p:txBody>
      </p:sp>
      <p:sp>
        <p:nvSpPr>
          <p:cNvPr id="13320" name="WordArt 8">
            <a:extLst>
              <a:ext uri="{FF2B5EF4-FFF2-40B4-BE49-F238E27FC236}">
                <a16:creationId xmlns:a16="http://schemas.microsoft.com/office/drawing/2014/main" id="{683FDD25-EC92-4076-94E5-25047A04B2F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66440" y="10052756"/>
            <a:ext cx="1884892" cy="54976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Comic Sans MS" panose="030F0702030302020204" pitchFamily="66" charset="0"/>
              </a:rPr>
              <a:t>Yumiko</a:t>
            </a: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ED65420F-253C-47F9-8006-61826D9A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75" y="5780334"/>
            <a:ext cx="2099560" cy="364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3" name="WordArt 11">
            <a:extLst>
              <a:ext uri="{FF2B5EF4-FFF2-40B4-BE49-F238E27FC236}">
                <a16:creationId xmlns:a16="http://schemas.microsoft.com/office/drawing/2014/main" id="{7D559D26-79EF-416B-A52C-DE64F21577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240421" y="10052755"/>
            <a:ext cx="1555036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Comic Sans MS" panose="030F0702030302020204" pitchFamily="66" charset="0"/>
              </a:rPr>
              <a:t>Anna</a:t>
            </a:r>
          </a:p>
        </p:txBody>
      </p:sp>
      <p:pic>
        <p:nvPicPr>
          <p:cNvPr id="13324" name="Picture 12">
            <a:extLst>
              <a:ext uri="{FF2B5EF4-FFF2-40B4-BE49-F238E27FC236}">
                <a16:creationId xmlns:a16="http://schemas.microsoft.com/office/drawing/2014/main" id="{661CA7F0-840F-4ED7-92EE-244CD0B9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469" y="5780335"/>
            <a:ext cx="2662409" cy="380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5" name="WordArt 13">
            <a:extLst>
              <a:ext uri="{FF2B5EF4-FFF2-40B4-BE49-F238E27FC236}">
                <a16:creationId xmlns:a16="http://schemas.microsoft.com/office/drawing/2014/main" id="{95751A5E-CF00-4EB2-8AD9-A0FC85FBF6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931667" y="10052755"/>
            <a:ext cx="1555036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Comic Sans MS" panose="030F0702030302020204" pitchFamily="66" charset="0"/>
              </a:rPr>
              <a:t>Nicole</a:t>
            </a:r>
          </a:p>
        </p:txBody>
      </p:sp>
      <p:pic>
        <p:nvPicPr>
          <p:cNvPr id="13326" name="Picture 14">
            <a:extLst>
              <a:ext uri="{FF2B5EF4-FFF2-40B4-BE49-F238E27FC236}">
                <a16:creationId xmlns:a16="http://schemas.microsoft.com/office/drawing/2014/main" id="{A393DCF7-84DD-4911-A0A2-FFAEA9AB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471" y="5908612"/>
            <a:ext cx="2243545" cy="376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7" name="WordArt 15">
            <a:extLst>
              <a:ext uri="{FF2B5EF4-FFF2-40B4-BE49-F238E27FC236}">
                <a16:creationId xmlns:a16="http://schemas.microsoft.com/office/drawing/2014/main" id="{E814F7E8-6836-45D0-9DF5-9C3CAEFECF7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575791" y="10052755"/>
            <a:ext cx="1555036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937" kern="1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Comic Sans MS" panose="030F0702030302020204" pitchFamily="66" charset="0"/>
              </a:rPr>
              <a:t>Sarah</a:t>
            </a:r>
          </a:p>
        </p:txBody>
      </p:sp>
    </p:spTree>
    <p:extLst>
      <p:ext uri="{BB962C8B-B14F-4D97-AF65-F5344CB8AC3E}">
        <p14:creationId xmlns:p14="http://schemas.microsoft.com/office/powerpoint/2010/main" val="3059662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6D91660-CC94-4971-814D-071FA1E8B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376978"/>
            <a:ext cx="2065528" cy="3644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WordArt 3">
            <a:extLst>
              <a:ext uri="{FF2B5EF4-FFF2-40B4-BE49-F238E27FC236}">
                <a16:creationId xmlns:a16="http://schemas.microsoft.com/office/drawing/2014/main" id="{71284D46-09AE-4EBC-97FD-A206871BFB3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905288" y="628297"/>
            <a:ext cx="8167864" cy="87961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Mary is from ....................</a:t>
            </a:r>
          </a:p>
        </p:txBody>
      </p:sp>
      <p:sp>
        <p:nvSpPr>
          <p:cNvPr id="15365" name="WordArt 5">
            <a:extLst>
              <a:ext uri="{FF2B5EF4-FFF2-40B4-BE49-F238E27FC236}">
                <a16:creationId xmlns:a16="http://schemas.microsoft.com/office/drawing/2014/main" id="{62FAB391-E5CC-4A9B-B15C-4AB2B67D362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517760" y="4272422"/>
            <a:ext cx="1555036" cy="6754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Mary</a:t>
            </a:r>
          </a:p>
        </p:txBody>
      </p:sp>
      <p:sp>
        <p:nvSpPr>
          <p:cNvPr id="15366" name="WordArt 6">
            <a:extLst>
              <a:ext uri="{FF2B5EF4-FFF2-40B4-BE49-F238E27FC236}">
                <a16:creationId xmlns:a16="http://schemas.microsoft.com/office/drawing/2014/main" id="{26FD27A5-1BAE-4054-A3EA-E713D7FDCB3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643418" y="9550119"/>
            <a:ext cx="1005276" cy="54976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Lili</a:t>
            </a:r>
          </a:p>
        </p:txBody>
      </p:sp>
      <p:sp>
        <p:nvSpPr>
          <p:cNvPr id="15370" name="WordArt 10">
            <a:extLst>
              <a:ext uri="{FF2B5EF4-FFF2-40B4-BE49-F238E27FC236}">
                <a16:creationId xmlns:a16="http://schemas.microsoft.com/office/drawing/2014/main" id="{62A3DDD5-C3CB-4E40-8692-F08702421C8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329747" y="10429734"/>
            <a:ext cx="1303717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Eleni</a:t>
            </a:r>
          </a:p>
        </p:txBody>
      </p:sp>
      <p:pic>
        <p:nvPicPr>
          <p:cNvPr id="15371" name="Picture 11">
            <a:extLst>
              <a:ext uri="{FF2B5EF4-FFF2-40B4-BE49-F238E27FC236}">
                <a16:creationId xmlns:a16="http://schemas.microsoft.com/office/drawing/2014/main" id="{679DB277-E30C-4D8F-ACAF-12ACEC520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769" y="1256595"/>
            <a:ext cx="2243545" cy="376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72" name="WordArt 12">
            <a:extLst>
              <a:ext uri="{FF2B5EF4-FFF2-40B4-BE49-F238E27FC236}">
                <a16:creationId xmlns:a16="http://schemas.microsoft.com/office/drawing/2014/main" id="{0155154C-AD3C-4DA5-BA05-DF7C3B80F61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329747" y="5277697"/>
            <a:ext cx="1555036" cy="5026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003366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Sarah</a:t>
            </a:r>
          </a:p>
        </p:txBody>
      </p:sp>
      <p:sp>
        <p:nvSpPr>
          <p:cNvPr id="15373" name="WordArt 13">
            <a:extLst>
              <a:ext uri="{FF2B5EF4-FFF2-40B4-BE49-F238E27FC236}">
                <a16:creationId xmlns:a16="http://schemas.microsoft.com/office/drawing/2014/main" id="{283310EF-3952-4A4C-8DCD-DB0D7DD2C2E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905289" y="1633573"/>
            <a:ext cx="5780334" cy="628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She is ....................</a:t>
            </a:r>
          </a:p>
        </p:txBody>
      </p:sp>
      <p:sp>
        <p:nvSpPr>
          <p:cNvPr id="15374" name="WordArt 14">
            <a:extLst>
              <a:ext uri="{FF2B5EF4-FFF2-40B4-BE49-F238E27FC236}">
                <a16:creationId xmlns:a16="http://schemas.microsoft.com/office/drawing/2014/main" id="{47CAC820-51E7-4038-A417-9327E97D362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82267" y="3141486"/>
            <a:ext cx="8167864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Sarah is from ....................</a:t>
            </a:r>
          </a:p>
        </p:txBody>
      </p:sp>
      <p:sp>
        <p:nvSpPr>
          <p:cNvPr id="15375" name="WordArt 15">
            <a:extLst>
              <a:ext uri="{FF2B5EF4-FFF2-40B4-BE49-F238E27FC236}">
                <a16:creationId xmlns:a16="http://schemas.microsoft.com/office/drawing/2014/main" id="{ABFAD788-3E12-4EFB-9A2E-FC1605B017C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82267" y="4146762"/>
            <a:ext cx="5780334" cy="628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She is ....................</a:t>
            </a:r>
          </a:p>
        </p:txBody>
      </p:sp>
      <p:sp>
        <p:nvSpPr>
          <p:cNvPr id="15376" name="WordArt 16">
            <a:extLst>
              <a:ext uri="{FF2B5EF4-FFF2-40B4-BE49-F238E27FC236}">
                <a16:creationId xmlns:a16="http://schemas.microsoft.com/office/drawing/2014/main" id="{472F944C-10A5-4196-A5B7-8E7F5EFC305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82267" y="5905994"/>
            <a:ext cx="8167864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Lili is from ....................</a:t>
            </a:r>
          </a:p>
        </p:txBody>
      </p:sp>
      <p:sp>
        <p:nvSpPr>
          <p:cNvPr id="15377" name="WordArt 17">
            <a:extLst>
              <a:ext uri="{FF2B5EF4-FFF2-40B4-BE49-F238E27FC236}">
                <a16:creationId xmlns:a16="http://schemas.microsoft.com/office/drawing/2014/main" id="{F5166C6D-A263-4981-8A88-A3FE698EDFC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82267" y="8796161"/>
            <a:ext cx="8167864" cy="75395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Eleni is from ....................</a:t>
            </a:r>
          </a:p>
        </p:txBody>
      </p:sp>
      <p:sp>
        <p:nvSpPr>
          <p:cNvPr id="15378" name="WordArt 18">
            <a:extLst>
              <a:ext uri="{FF2B5EF4-FFF2-40B4-BE49-F238E27FC236}">
                <a16:creationId xmlns:a16="http://schemas.microsoft.com/office/drawing/2014/main" id="{7955B6EE-B3F9-409E-BF81-E6A9C14C617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82267" y="6911270"/>
            <a:ext cx="5780334" cy="628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She is ....................</a:t>
            </a:r>
          </a:p>
        </p:txBody>
      </p:sp>
      <p:sp>
        <p:nvSpPr>
          <p:cNvPr id="15379" name="WordArt 19">
            <a:extLst>
              <a:ext uri="{FF2B5EF4-FFF2-40B4-BE49-F238E27FC236}">
                <a16:creationId xmlns:a16="http://schemas.microsoft.com/office/drawing/2014/main" id="{7E1048FF-213C-4835-A871-F1925C499A3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56607" y="9801437"/>
            <a:ext cx="5780334" cy="628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37" b="0" i="0" u="none" strike="noStrike" kern="10" cap="none" spc="0" normalizeH="0" baseline="0" noProof="0">
                <a:ln w="9525">
                  <a:solidFill>
                    <a:srgbClr val="1F497D"/>
                  </a:solidFill>
                  <a:round/>
                  <a:headEnd/>
                  <a:tailEnd/>
                </a:ln>
                <a:solidFill>
                  <a:srgbClr val="1F497D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She is ....................</a:t>
            </a:r>
          </a:p>
        </p:txBody>
      </p:sp>
      <p:pic>
        <p:nvPicPr>
          <p:cNvPr id="15382" name="Picture 22">
            <a:extLst>
              <a:ext uri="{FF2B5EF4-FFF2-40B4-BE49-F238E27FC236}">
                <a16:creationId xmlns:a16="http://schemas.microsoft.com/office/drawing/2014/main" id="{958C6228-33F4-46E5-B8CD-DF7E2BAF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21" y="5654676"/>
            <a:ext cx="2327318" cy="370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3" name="Picture 23">
            <a:extLst>
              <a:ext uri="{FF2B5EF4-FFF2-40B4-BE49-F238E27FC236}">
                <a16:creationId xmlns:a16="http://schemas.microsoft.com/office/drawing/2014/main" id="{BFA0C7A9-3B44-4AE4-97A2-43BCEB9D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09" y="6515967"/>
            <a:ext cx="2411091" cy="378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901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0EB0F-7D8C-4047-8753-00D8C215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THE TIME</a:t>
            </a:r>
          </a:p>
        </p:txBody>
      </p:sp>
    </p:spTree>
    <p:extLst>
      <p:ext uri="{BB962C8B-B14F-4D97-AF65-F5344CB8AC3E}">
        <p14:creationId xmlns:p14="http://schemas.microsoft.com/office/powerpoint/2010/main" val="2046066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41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40A80-188A-440F-A409-126F10A4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</p:spTree>
    <p:extLst>
      <p:ext uri="{BB962C8B-B14F-4D97-AF65-F5344CB8AC3E}">
        <p14:creationId xmlns:p14="http://schemas.microsoft.com/office/powerpoint/2010/main" val="389278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oonclips.com/600/22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83" y="805450"/>
            <a:ext cx="8261454" cy="85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945950" y="9352487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Mother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8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how-to-draw-funny-cartoons.com/image-files/cartoon-dad-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40" y="16229"/>
            <a:ext cx="5343594" cy="89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4945950" y="9352487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Father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1.gstatic.com/images?q=tbn:ANd9GcTw7xmcroRZxIFzqgpzYx7bludRngJt86c4NNBGPlLg5Q7cu4QZ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61" y="548573"/>
            <a:ext cx="5699833" cy="839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945950" y="9352487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Brother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6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2.bp.blogspot.com/_Z4NDYsIZpMA/TTMrF4LS80I/AAAAAAAABAo/GhJX5wZciGg/s1600/BKTM01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133" y="0"/>
            <a:ext cx="4021716" cy="896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945950" y="9352487"/>
            <a:ext cx="11399666" cy="12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</a:t>
            </a:r>
            <a:r>
              <a:rPr kumimoji="0" lang="es-CL" sz="72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L" sz="7256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Sister</a:t>
            </a:r>
            <a:endParaRPr kumimoji="0" lang="es-CL" sz="725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39639"/>
      </p:ext>
    </p:extLst>
  </p:cSld>
  <p:clrMapOvr>
    <a:masterClrMapping/>
  </p:clrMapOvr>
</p:sld>
</file>

<file path=ppt/theme/theme1.xml><?xml version="1.0" encoding="utf-8"?>
<a:theme xmlns:a="http://schemas.openxmlformats.org/drawingml/2006/main" name="Monitoria">
  <a:themeElements>
    <a:clrScheme name="Personalizad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0F0"/>
      </a:accent1>
      <a:accent2>
        <a:srgbClr val="FFC000"/>
      </a:accent2>
      <a:accent3>
        <a:srgbClr val="FF0000"/>
      </a:accent3>
      <a:accent4>
        <a:srgbClr val="FFFF00"/>
      </a:accent4>
      <a:accent5>
        <a:srgbClr val="0070C0"/>
      </a:accent5>
      <a:accent6>
        <a:srgbClr val="00B050"/>
      </a:accent6>
      <a:hlink>
        <a:srgbClr val="8EAADB"/>
      </a:hlink>
      <a:folHlink>
        <a:srgbClr val="D7B5C6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itoria" id="{604B843D-8F41-458D-BBF5-829F80CA4A51}" vid="{1430A7F4-63BF-469F-B698-DB5EFB0EB0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Monitoria</Template>
  <TotalTime>7</TotalTime>
  <Words>369</Words>
  <Application>Microsoft Office PowerPoint</Application>
  <PresentationFormat>Personalizar</PresentationFormat>
  <Paragraphs>145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9" baseType="lpstr">
      <vt:lpstr>GrantsHand</vt:lpstr>
      <vt:lpstr>Segoe UI Black</vt:lpstr>
      <vt:lpstr>Andalus</vt:lpstr>
      <vt:lpstr>Shark Soft Bites</vt:lpstr>
      <vt:lpstr>Segoe Print</vt:lpstr>
      <vt:lpstr>Comic Sans MS</vt:lpstr>
      <vt:lpstr>Segoe UI</vt:lpstr>
      <vt:lpstr>Arial</vt:lpstr>
      <vt:lpstr>Calibri</vt:lpstr>
      <vt:lpstr>Monitoria</vt:lpstr>
      <vt:lpstr>Office Theme</vt:lpstr>
      <vt:lpstr>Apresentação do PowerPoint</vt:lpstr>
      <vt:lpstr>MONITORIA</vt:lpstr>
      <vt:lpstr>NUMBERS</vt:lpstr>
      <vt:lpstr>Apresentação do PowerPoint</vt:lpstr>
      <vt:lpstr>FAMILY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WHERE ARE YOU FROM?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TELLING THE TIME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Diandra Azevedo</dc:creator>
  <cp:lastModifiedBy>Diandra Azevedo</cp:lastModifiedBy>
  <cp:revision>2</cp:revision>
  <dcterms:created xsi:type="dcterms:W3CDTF">2020-09-11T12:07:37Z</dcterms:created>
  <dcterms:modified xsi:type="dcterms:W3CDTF">2020-09-18T12:30:20Z</dcterms:modified>
</cp:coreProperties>
</file>